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0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உம்மை துதிப்பேன்
மகிமை செலுத்தி துதிப்பேன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யும் கனமும் எல்லாம்
உமக்கே தேவா உமக்க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ிருபைகள் என்னில் 
பெருகச் செய்தீரே ஸ்தோத்திரம்
உம் கரங்களால் என்னை அணைத்துக்
கொண்டீரே ஸ்தோத்திரம் --- துத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ோதனை என்னில் வந்த போது நீர் காத்தீர்
வேதனை என்னில் வந்த போது கிருபை தந்தீர் 
மகிமை கனமும் எல்லாம்
உமக்கே தேவா உமக்கே --- துத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ண்ணீர் என்னில் வந்த போது நீர் துடைத்தீர்
உம் கரங்களால் என்னை அணைத்து காத்துக் கொண்டீர்
மகிமை கனமும் எல்லாம் 
உமக்கே தேவா உமக்கே --- துதிய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(3) ஆமேன் 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2026-06-15T08:57:04Z</dcterms:created>
  <dcterms:modified xsi:type="dcterms:W3CDTF">2026-06-15T08:57:04Z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