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மனம்பொருந்திச் செவிகொடுத்தால் தேசத்தின் நன்மையைப் புசிப்ப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ாட்டோம் என்று எதிர்த்துநிற்பீர்களாகில் பட்டயத்துக்கு இரையாவீர்கள்; கர்த்தரின் வாய் இதைச் சொல்ல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ாட்டோம் என்று எதிர்த்துநிற்பீர்களாகில் பட்டயத்துக்கு இரையாவீர்கள்; கர்த்தரின் வாய் இதைச் சொல்ல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ண்மையுள்ள நகரம் எப்படி வேசியாய்ப்போயிற்று! அது நியாயத்தால் நிறைந்திருந்தது, நீதி அதில் குடிகொண்டிருந்தது; இப்பொழுதோ அதின் குடிகள் கொலைபாதக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ண்மையுள்ள நகரம் எப்படி வேசியாய்ப்போயிற்று! அது நியாயத்தால் நிறைந்திருந்தது, நீதி அதில் குடிகொண்டிருந்தது; இப்பொழுதோ அதின் குடிகள் கொலைபாதக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வெள்ளி களிம்பாயிற்று; உன் திராட்சரசம் தண்ணீர்கலப்பான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பிரபுக்கள் முரடரும் திருடரின் தோழருமாயிருக்கிறார்கள்; அவர்களில் ஒவ்வொருவனும் பரிதானத்தை விரும்பி, கைக்கூலியை நாடித்திரிகிறான்; திக்கற்ற பிள்ளையின் நியாயத்தை விசாரியார்கள்; விதவையின் வழக்கு அவர்களிடத்தில் ஏறுகிறத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பிரபுக்கள் முரடரும் திருடரின் தோழருமாயிருக்கிறார்கள்; அவர்களில் ஒவ்வொருவனும் பரிதானத்தை விரும்பி, கைக்கூலியை நாடித்திரிகிறான்; திக்கற்ற பிள்ளையின் நியாயத்தை விசாரியார்கள்; விதவையின் வழக்கு அவர்களிடத்தில் ஏறுகிற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சேனையின் கர்த்தரும் இஸ்ரவேலின் வல்லவருமாகிய ஆண்டவர் சொல்லுகிறதாவது: ஓகோ நான் என் சத்துருக்களில் கோபம் ஆறி, என் பகைஞருக்கு நீதியைச் சரிக்கட்ட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சேனையின் கர்த்தரும் இஸ்ரவேலின் வல்லவருமாகிய ஆண்டவர் சொல்லுகிறதாவது: ஓகோ நான் என் சத்துருக்களில் கோபம் ஆறி, என் பகைஞருக்கு நீதியைச் சரிக்கட்ட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உங்கள் கைகளைவிரித்தாலும், என் கண்களை உங்களைவிட்டு மறைக்கிறேன்; நீங்கள் மிகுதியாய் ஜெபம்பண்ணினாலும் கேளேன்; உங்கள் கைகள் இரத்தத்தினால் நிறைந்திருக்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என் கையை உன்னிடமாய்த் திருப்பி, உன் களிம்பு நீங்க உன்னைச் சுத்தமாய்ப் புடமிட்டு, உன் ஈயத்தையெல்லாம் நீக்க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என் கையை உன்னிடமாய்த் திருப்பி, உன் களிம்பு நீங்க உன்னைச் சுத்தமாய்ப் புடமிட்டு, உன் ஈயத்தையெல்லாம் நீக்க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நியாயாதிபதிகளை முன்னிருந்ததுபோலவும் உன் ஆலோசனைக்காரரை ஆதியில் இருந்ததுபோலவும் திரும்பக்கட்டளையிடுவேன்; பின்பு நீ நீதிபுரம் என்றும், சத்தியநகரம் என்றும் பெயர் பெறுவ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நியாயாதிபதிகளை முன்னிருந்ததுபோலவும் உன் ஆலோசனைக்காரரை ஆதியில் இருந்ததுபோலவும் திரும்பக்கட்டளையிடுவேன்; பின்பு நீ நீதிபுரம் என்றும், சத்தியநகரம் என்றும் பெயர் பெறுவாய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ீயோன் நியாயத்தினாலும், அதிலே திரும்பி வருகிறவர்கள் நீதியினாலும் மீட்கப்படு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ுரோகிகளும் பாவிகளுமோ ஏகமாய் நொறுங்குண்டு போவார்கள்; கர்த்தரைவிட்டு விலகுகிறவர்கள் நிர்மூலமா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ுரோகிகளும் பாவிகளுமோ ஏகமாய் நொறுங்குண்டு போவார்கள்; கர்த்தரைவிட்டு விலகுகிறவர்கள் நிர்மூலமா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ங்கள் விரும்பின கர்வாலிமரங்களினிமித்தம் வெட்கப்படுவீர்கள்; நீங்கள் தெரிந்துகொண்ட தோப்புகளினிமித்தம் நாணமடைவ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ங்கள் விரும்பின கர்வாலிமரங்களினிமித்தம் வெட்கப்படுவீர்கள்; நீங்கள் தெரிந்துகொண்ட தோப்புகளினிமித்தம் நாணமடைவ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லையுதிர்ந்த கர்வாலிமரத்தைப்போலவும், தண்ணீரில்லாத தோப்பைப் போலவும் இருப்ப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உங்கள் கைகளைவிரித்தாலும், என் கண்களை உங்களைவிட்டு மறைக்கிறேன்; நீங்கள் மிகுதியாய் ஜெபம்பண்ணினாலும் கேளேன்; உங்கள் கைகள் இரத்தத்தினால் நிறைந்திருக்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ராக்கிரமசாலி சணற்கூளமும், அவன் கிரியை அக்கினிப்பொறியுமாகி, இரண்டும் அவிப்பாரில்லாமல் ஏகமாய் வெந்துபோம் என்று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மோசின் குமாரனாகிய ஏசாயா, யூதாவின் ராஜாக்களாகிய உசியா, யோதாம், ஆகாஸ், எசேக்கியா என்பவர்களின் நாட்களில், யூதாவையும் எருசலேமையும் குறித்துக் கண்ட தரிசன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மோசின் குமாரனாகிய ஏசாயா, யூதாவின் ராஜாக்களாகிய உசியா, யோதாம், ஆகாஸ், எசேக்கியா என்பவர்களின் நாட்களில், யூதாவையும் எருசலேமையும் குறித்துக் கண்ட தரிசன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ானங்களே, கேளுங்கள்; பூமியே, செவிகொடு; கர்த்தர் பேசுகிறார்; நான் பிள்ளைகளை வளர்த்து ஆதரித்தேன்; அவர்களோ எனக்கு விரோதமாய்க் கலகம்பண்ண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ானங்களே, கேளுங்கள்; பூமியே, செவிகொடு; கர்த்தர் பேசுகிறார்; நான் பிள்ளைகளை வளர்த்து ஆதரித்தேன்; அவர்களோ எனக்கு விரோதமாய்க் கலகம்பண்ண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ு தன் எஜமானையும், கழுதை தன் ஆண்டவனின் முன்னணையையும் அறியும்; இஸ்ரவேலோ அறிவில்லாமலும் என் ஜனம் உணர்வில்லாமலும் இருக்கிறது என்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ு தன் எஜமானையும், கழுதை தன் ஆண்டவனின் முன்னணையையும் அறியும்; இஸ்ரவேலோ அறிவில்லாமலும் என் ஜனம் உணர்வில்லாமலும் இருக்கிறது என்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ஐயோ, பாவமுள்ள ஜாதியும் அக்கிரமத்தால் பாரஞ்சுமந்த ஜனமும், பொல்லாதவர்களின் சந்ததியும், கேடு உண்டாக்குகிற புத்திரருமாயிருக்கிறார்கள்; கர்த்தரை விட்டு, இஸ்ரவேலின் பரிசுத்தருக்குக் கோபமுண்டாக்கி, பின்வாங்கிப்போ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ஐயோ, பாவமுள்ள ஜாதியும் அக்கிரமத்தால் பாரஞ்சுமந்த ஜனமும், பொல்லாதவர்களின் சந்ததியும், கேடு உண்டாக்குகிற புத்திரருமாயிருக்கிறார்கள்; கர்த்தரை விட்டு, இஸ்ரவேலின் பரிசுத்தருக்குக் கோபமுண்டாக்கி, பின்வாங்கிப்போ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ஐயோ, பாவமுள்ள ஜாதியும் அக்கிரமத்தால் பாரஞ்சுமந்த ஜனமும், பொல்லாதவர்களின் சந்ததியும், கேடு உண்டாக்குகிற புத்திரருமாயிருக்கிறார்கள்; கர்த்தரை விட்டு, இஸ்ரவேலின் பரிசுத்தருக்குக் கோபமுண்டாக்கி, பின்வாங்கிப்போ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ைக் கழுவிச் சுத்திகரியுங்கள்; உங்கள் கிரியைகளின் பொல்லாப்பை என் கண்களுக்கு மறைவாக அகற்றிவிட்டு, தீமைசெய்தலை விட்டு ஓயுங்கள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ன்னும் நீங்கள் ஏன் அடிக்கப்படவேண்டும்? அதிகமாய் விலகிப்போகிறீர்களே; தலையெல்லாம் வியாதியும், இருதயமெல்லாம் பலட்சயமுமாய் இருக்கி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ன்னும் நீங்கள் ஏன் அடிக்கப்படவேண்டும்? அதிகமாய் விலகிப்போகிறீர்களே; தலையெல்லாம் வியாதியும், இருதயமெல்லாம் பலட்சயமுமாய் இருக்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ள்ளங்கால் தொடங்கி உச்சந்தலைமட்டும் அதிலே சுகமில்லை; அது காயமும் வீக்கமும், நொதிக்கிற இரணமுமுள்ளது; அது சீழ் பிதுக்கப்படாமலும், கட்டப்படாமலும், எண்ணெயினால் ஆற்றப்படாமலும் இ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ள்ளங்கால் தொடங்கி உச்சந்தலைமட்டும் அதிலே சுகமில்லை; அது காயமும் வீக்கமும், நொதிக்கிற இரணமுமுள்ளது; அது சீழ் பிதுக்கப்படாமலும், கட்டப்படாமலும், எண்ணெயினால் ஆற்றப்படாமலும் இருக்கி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ேசம் பாழாயிருக்கிறது; உங்கள் பட்டணங்கள் அக்கினியினால் சுட்டெரிக்கப்பட்டது; உங்கள் நாட்டை அந்நியர் உங்கள் கண்களுக்கு முன்பாகப் பட்சிக்கிறார்கள்; அது அந்நியரால் கவிழ்க்கப்பட்ட பாழ்ந்தேசம் போல் இருக்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ேசம் பாழாயிருக்கிறது; உங்கள் பட்டணங்கள் அக்கினியினால் சுட்டெரிக்கப்பட்டது; உங்கள் நாட்டை அந்நியர் உங்கள் கண்களுக்கு முன்பாகப் பட்சிக்கிறார்கள்; அது அந்நியரால் கவிழ்க்கப்பட்ட பாழ்ந்தேசம் போல் இருக்கிற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யோன் குமாரத்தி திராட்சத்தோட்டத்தில் உள்ள ஒரு குச்சுபோலவும் வெள்ளரித்தோட்டத்திலுள்ள ஒரு குடிசைபோலவும், முற்றிக்கை போடப்பட்ட ஒரு பட்டணம் போலவும் மீந்திருக்கிற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யோன் குமாரத்தி திராட்சத்தோட்டத்தில் உள்ள ஒரு குச்சுபோலவும் வெள்ளரித்தோட்டத்திலுள்ள ஒரு குடிசைபோலவும், முற்றிக்கை போடப்பட்ட ஒரு பட்டணம் போலவும் மீந்திருக்கிற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ின் கர்த்தர் நமக்குக் கொஞ்சம் மீதியை வைக்காதிருந்தாரானால், நாம் சோதோமைப்போலாகி, கொமோராவுக்கு ஒத்திருப்போ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ின் கர்த்தர் நமக்குக் கொஞ்சம் மீதியை வைக்காதிருந்தாரானால், நாம் சோதோமைப்போலாகி, கொமோராவுக்கு ஒத்திருப்ப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ைக் கழுவிச் சுத்திகரியுங்கள்; உங்கள் கிரியைகளின் பொல்லாப்பை என் கண்களுக்கு மறைவாக அகற்றிவிட்டு, தீமைசெய்தலை விட்டு ஓயுங்கள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ோதோமின் அதிபதிகளே, கர்த்தருடைய வார்த்தையைக் கேளுங்கள்; கொமோராவின் ஜனமே, நமது தேவனுடைய வேதத்துக்குச் செவிகொடுங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பலிகளின் திரள் எனக்கு என்னத்துக்கு என்று கர்த்தர் சொல்லுகிறார்; ஆட்டுக்கடாக்களின் தகனபலிகளும், கொழுத்த மிருகங்களின் நிணமும் எனக்கு அரோசிகமாயிருக்கிறது; காளைகள், ஆட்டுக்குட்டிகள், கடாக்களின் இரத்தத்தின்மேல் எனக்குப் பிரியமில்லை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பலிகளின் திரள் எனக்கு என்னத்துக்கு என்று கர்த்தர் சொல்லுகிறார்; ஆட்டுக்கடாக்களின் தகனபலிகளும், கொழுத்த மிருகங்களின் நிணமும் எனக்கு அரோசிகமாயிருக்கிறது; காளைகள், ஆட்டுக்குட்டிகள், கடாக்களின் இரத்தத்தின்மேல் எனக்குப் பிரியமி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என் சந்நிதியில் வரும்போது, என் பிராகாரங்களை இப்படி மிதிக்கவேண்டுமென்று உங்களிடத்தில் கேட்டது யார்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என் சந்நிதியில் வரும்போது, என் பிராகாரங்களை இப்படி மிதிக்கவேண்டுமென்று உங்களிடத்தில் கேட்டது யார்?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னி வீண் காணிக்கைகளைக் கொண்டுவரவேண்டாம்; தூபங்காட்டுதல் எனக்கு அருவருப்பாயிருக்கிறது; நீங்கள் அக்கிரமத்தோடே ஆசரிக்கிற மாதப்பிறப்பையும், ஓய்வுநாளையும், சபைக்கூட்டத்தையும் நான் இனிச் சகிக்கமாட்ட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னி வீண் காணிக்கைகளைக் கொண்டுவரவேண்டாம்; தூபங்காட்டுதல் எனக்கு அருவருப்பாயிருக்கிறது; நீங்கள் அக்கிரமத்தோடே ஆசரிக்கிற மாதப்பிறப்பையும், ஓய்வுநாளையும், சபைக்கூட்டத்தையும் நான் இனிச் சகிக்கமாட்ட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மாதப்பிறப்புகளையும், உங்கள் பண்டிகைகளையும் என் ஆத்துமா வெறுக்கிறது; அவைகள் எனக்கு வருத்தமாயிருக்கிறது; அவைகளைச் சுமந்து இளைத்துப்போன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மாதப்பிறப்புகளையும், உங்கள் பண்டிகைகளையும் என் ஆத்துமா வெறுக்கிறது; அவைகள் எனக்கு வருத்தமாயிருக்கிறது; அவைகளைச் சுமந்து இளைத்துப்போ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ன்மைசெய்யப் படியுங்கள்; நியாயத்தைத் தேடுங்கள்; ஒடுக்கப்பட்டவனை ஆதரித்து, திக்கற்றப் பிள்ளையின் நியாயத்தையும், விதவையின் வழக்கையும் விசாரிய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ன்மைசெய்யப் படியுங்கள்; நியாயத்தைத் தேடுங்கள்; ஒடுக்கப்பட்டவனை ஆதரித்து, திக்கற்றப் பிள்ளையின் நியாயத்தையும், விதவையின் வழக்கையும் விசாரிய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ழக்காடுவோம் வாருங்கள் என்று கர்த்தர் சொல்லுகிறார்; உங்கள் பாவங்கள் சிவேரென்றிருந்தாலும் உறைந்த மழையைப் போல் வெண்மையாகும்; அவைகள் இரத்தாம்பரச் சிவப்பாயிருந்தாலும் பஞ்சைப்போலா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ழக்காடுவோம் வாருங்கள் என்று கர்த்தர் சொல்லுகிறார்; உங்கள் பாவங்கள் சிவேரென்றிருந்தாலும் உறைந்த மழையைப் போல் வெண்மையாகும்; அவைகள் இரத்தாம்பரச் சிவப்பாயிருந்தாலும் பஞ்சைப்போலா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दि तुम आज्ञाकारी हो कर मेरी मान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ो इस देश के उत्तम से उत्तम पदार्थ खाओगे; और यदि तुम ना मानो और बलवा करो, तो तलवार से म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ओगे; यहोवा का यही वचन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ो नगरी सती थी सो क्योंकर व्यभिचारिन हो गई! वह न्याय से भरी थी और उस में धर्म पाया जात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अब उस में हत्यारे ही पाए जाते हैं। तेरी चान्दी घातु का मैल हो ग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ेरे दाखमधु में पानी मिल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ेरे हाकिम हठीले और चोरों से मिले हैं। वे सब के सब घूस खाने वाले और भेंट के लालची हैं। वे अन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न्याय नहीं करते, और न विधवा का मुकद्दमा अपने पास आने दे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इस कारण प्रभु सेनाओं के यहोवा, इस्राएल के शक्तिमान की यह वाणी है: सुनो, मैं अपने शत्रुओं को दू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के शान्ति पाऊंगा, और अपने बैरियों से पलटा ल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तुम मेरी ओर हाथ फैलाओ, तब मैं तुम से मुंह फेर लूंगा; तुम कितनी ही प्रार्थना क्यों न करो, तौ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मैं तुम पर हाथ बढ़ाकर तुम्हारा धातु का मैल पूरी रीति से भस्म करूंगा, और तुम्हारा रांग पू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ीति से दूर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मैं तुम में पहिले की नाईं न्यायी और आदि काल के समान मंत्री फिर नियुक्त करूंगा। उसके बाद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र्मपुरी और सती नगरी कहलाए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सिय्योन न्याय के द्वारा, और जो उस में फिरेंगे वे धर्म के द्वारा छुड़ा लिए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बलवाइयों और पापियों का एक संग नाश होगा, और जिन्होंने यहोवा को त्यागा है, उनका अन्त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क्योंकि जिन बांज वृक्षों से तुम प्रीति रखते थे, उन से वे लज्जित होंगे, और जिन बारियों से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सन्न रहते थे, उसके कारण तुम्हारे मुंह काले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्योंकि तुम पत्ते मुर्झाए हुए बांजवृझ के, और बिना जल की बारी के समान हो ज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तुम्हारी न सुनूंगा; क्योंकि तुम्हारे हाथ खून से भर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बलवान तो सन और उसका काम चिंगारी बनेगा, और दोनों एक साथ जलेंगे, और कोई बुझाने वाला न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आमोस के पुत्र यशायाह का दर्शन, जिस को उसने यहूदा और यरूशलेम के विषय में उज्जियाह, योताम, आहाज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िजकिय्याह नाम यहूदा के राजाओं के दिनों में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े स्वर्ग सुन, और हे पृथ्वी कान लगा; क्योंकि यहोवा कहता है: मैं ने बाल-बच्चों का पालन पोषण कि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न को बढ़ाया भी, परन्तु उन्होंने मुझ से बलव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बैल तो अपने मालिक को और गदहा अपने स्वामी की चरनी को पहिचानता है, परन्तु इस्राएल मुझें नहीं जानत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ी प्रजा विचार नहीं करत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हाय, यह जाति पाप से कैसी भरी है! यह समाज अधर्म से कैसा लदा हुआ है! इस वंश के लोग कैसे कुकर्म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, ये लड़के-बाले कैसे बिगड़े हुए हैं! उन्होंने यहोवा को छोड़ दिया, उन्होंने इस्राएल के पवित्र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च्छ जाना है! वे पराए बनकर दूर हो गए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अपने को धोकर पवित्र करो: मेरी आंखों के साम्हने से अपने बुरे कामों को दूर करो; भविष्य में बुर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ुम बलवा कर कर के क्यों अधिक मार खाना चाहते हो? तुम्हारा सिर घावों से भर गया, और तुम्हारा हृद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ु:ख से भर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नख से सिर तक कहीं भी कुछ आरोग्यता नहीं, केवल चोट और कोड़े की मार के चिन्ह और सड़े हुए घाव हैं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दबाये गए, न बान्धे गए, न तेल लगा कर नरमाये गए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ुम्हारा देश उजड़ा पड़ा है, तुम्हारे नगर भस्म हो गए हैं; तुम्हारे खेतों को परदेशी लोग तुम्ह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ते ही निगल रहे हैं; वह परदेशियों से नाश किए हुए देश के समान उजाड़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सिय्योन की बेटी दाख की बारी में की झोंपड़ी की नाईं छोड़ दी गई है, वा ककड़ी के खेत में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परिया या घिरे हुए नगर के समान अकेली खड़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यदि सेनाओं का यहोवा हमारे थोड़े से लोगों को न बचा रखता, तो हम सदोम के समान हो जाते, और अमोर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ान ठहरत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ा छोड़ द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हे सदोम के न्याइयों, यहोवा का वचन सुनो! हे अमोरा की प्रजा, हमारे परमेश्वर की शिक्षा पर कान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यहोवा यह कहता है, तुम्हारे बहुत से मेलबलि मेरे किस काम के हैं? मैं तो मेढ़ों के होमबलियों से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ले हुए पशुओं की चर्बी से अघा गया हू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मैं बछड़ों वा भेड़ के बच्चोंवा बकरों के लोहू से प्रसन्न नहीं होता॥ तुम जब अपने मुंह मुझे दिख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िये आते हो, तब यह कौन चाहता है कि तुम मेरे आंगनों को पांव से रौंद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व्यर्थ अन्नबलि फिर मत लाओ; धूप से मुझे घृणा है। नये चांद और विश्रामदिन का मानना, और सभाओं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चार करना, यह मुझे बुरा लगता है। महासभा के साथ ही साथ अनर्थ काम करना मुझ से सहा नहीं जा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ुम्हारे नये चांदों और नियत पर्वों के मानने से मैं जी से बैर रखता हूं; वे सब मुझे बोझ से ज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ड़ते हैं, मैं उन को सहते सहते उकता गय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भलाई करना सीखो; यत्न से न्याय करो, उपद्रवी को सुधारो; अनाथ का न्याय चुकाओ, विधवा का मुकद्द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ड़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होवा कहता है, आओ, हम आपस में वादविवाद करें: तुम्हारे पाप चाहे लाल रंग के हों, तौभी वे हिम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ईं उजले हो जाएंगे; और चाहे अर्गवानी रंग के हों, तौभी वे ऊन के समान श्वेत हो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2026-08-01T12:32:11Z</dcterms:created>
  <dcterms:modified xsi:type="dcterms:W3CDTF">2026-08-01T12:32:11Z</dcterms:modified>
  <dc:title>ஏசாயா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