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ுருடரின் கண்கள் திறக்கப்பட்டு, செவிடரின் செவிகள் திறவுண்டுப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ுடவன் மானைப்போல் குதிப்பான்; ஊமையன் நாவும் கெம்பீரிக்கும்; வனாந்தரத்திலே தண்ணீர்களும், கடுவெளியிலே ஆறுகளும் பாய்ந்தோ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ுடவன் மானைப்போல் குதிப்பான்; ஊமையன் நாவும் கெம்பீரிக்கும்; வனாந்தரத்திலே தண்ணீர்களும், கடுவெளியிலே ஆறுகளும் பாய்ந்தோ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ெட்டாந்தரை தண்ணீர்த்தடாகமும், வறண்ட நிலம் நீரூற்றுகளுமாகும், வலுசர்ப்பங்கள் தாபரித்துக் கிடந்த இடங்களிலே புல்லும் கொறுக்கையும் நாணலும் உண்ட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ெட்டாந்தரை தண்ணீர்த்தடாகமும், வறண்ட நிலம் நீரூற்றுகளுமாகும், வலுசர்ப்பங்கள் தாபரித்துக் கிடந்த இடங்களிலே புல்லும் கொறுக்கையும் நாணலும் உண்டா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ங்கே பெரும்பாதையான வழியும் இருக்கும்; அது பரிசுத்த வழி என்னப்படும்; தீட்டுள்ளவன் அதிலே நடந்துவருவதில்லை; அந்த வழியில் நடக்கிறவர்கள் பேதையாயிருந்தாலும் திசைகெட்டுப் போவத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ங்கே பெரும்பாதையான வழியும் இருக்கும்; அது பரிசுத்த வழி என்னப்படும்; தீட்டுள்ளவன் அதிலே நடந்துவருவதில்லை; அந்த வழியில் நடக்கிறவர்கள் பேதையாயிருந்தாலும் திசைகெட்டுப் போவத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ங்கே பெரும்பாதையான வழியும் இருக்கும்; அது பரிசுத்த வழி என்னப்படும்; தீட்டுள்ளவன் அதிலே நடந்துவருவதில்லை; அந்த வழியில் நடக்கிறவர்கள் பேதையாயிருந்தாலும் திசைகெட்டுப் போவத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சிங்கம் இருப்பதில்லை; துஷ்டமிருகம் அங்கே போவதுமில்லை, அங்கே காணப்படவுமாட்டாது; மீட்கப்பட்டவர்களே அதில் நடப்ப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சிங்கம் இருப்பதில்லை; துஷ்டமிருகம் அங்கே போவதுமில்லை, அங்கே காணப்படவுமாட்டாது; மீட்கப்பட்டவர்களே அதில் நடப்ப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னாந்தரமும் வறண்ட நிலமும் மகிழ்ந்து, கடுவெளி களித்து, புஷ்பத்தைப்போல செழி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ல் மீட்கப்பட்டவர்கள் திரும்பி, ஆனந்தக்களிப்புடன் பாடி, சீயோனுக்கு வருவார்கள்; நித்திய மகிழ்ச்சி அவர்கள் தலையின்மேலிருக்கும்; சந்தோஷமும் மகிழ்ச்சியும் அடைவார்கள்; சஞ்சலமும் தவிப்பும் ஓடிப்ப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ல் மீட்கப்பட்டவர்கள் திரும்பி, ஆனந்தக்களிப்புடன் பாடி, சீயோனுக்கு வருவார்கள்; நித்திய மகிழ்ச்சி அவர்கள் தலையின்மேலிருக்கும்; சந்தோஷமும் மகிழ்ச்சியும் அடைவார்கள்; சஞ்சலமும் தவிப்பும் ஓடிப்ப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னாந்தரமும் வறண்ட நிலமும் மகிழ்ந்து, கடுவெளி களித்து, புஷ்பத்தைப்போல செழி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மிகுதியாய்ச் செழித்து பூரித்து ஆனந்தக்களிப்புடன் பாடும்; லீபனோனின் மகிமையையும் கர்மேல் சாரோன் என்பவைகளின் அலங்காரமும் அதற்கு அளிக்கப்படும்; அவர்கள் கர்த்தருடைய மகிமையையும், நமது தேவனுடைய மகத்துவத்தையும் காண்ப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மிகுதியாய்ச் செழித்து பூரித்து ஆனந்தக்களிப்புடன் பாடும்; லீபனோனின் மகிமையையும் கர்மேல் சாரோன் என்பவைகளின் அலங்காரமும் அதற்கு அளிக்கப்படும்; அவர்கள் கர்த்தருடைய மகிமையையும், நமது தேவனுடைய மகத்துவத்தையும் காண்ப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மிகுதியாய்ச் செழித்து பூரித்து ஆனந்தக்களிப்புடன் பாடும்; லீபனோனின் மகிமையையும் கர்மேல் சாரோன் என்பவைகளின் அலங்காரமும் அதற்கு அளிக்கப்படும்; அவர்கள் கர்த்தருடைய மகிமையையும், நமது தேவனுடைய மகத்துவத்தையும் காண்ப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ளர்ந்த கைகளைத் திடப்படுத்தி, தள்ளாடுகிற முழங்கால்களைப் பலப்படுத்த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ம் பதறுகிறவர்களைப் பார்த்து: நீங்கள் பயப்படாதிருங்கள், திடன்கொள்ளுங்கள்; இதோ, உங்கள் தேவன் நீதியைச் சரிக்கட்டவும், உங்கள் தேவன் பதிலளிக்கவும் வருவார்; அவர் வந்து உங்களை இரட்சிப்பார் என்று சொல்ல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ம் பதறுகிறவர்களைப் பார்த்து: நீங்கள் பயப்படாதிருங்கள், திடன்கொள்ளுங்கள்; இதோ, உங்கள் தேவன் நீதியைச் சரிக்கட்டவும், உங்கள் தேவன் பதிலளிக்கவும் வருவார்; அவர் வந்து உங்களை இரட்சிப்பார் என்று சொல்ல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the eyes of the blind shall be opened, and the ears of the deaf shall be unstopp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shall the lame man leap as an hart, and the tongue of the dumb sing: for in the wilder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waters break out, and streams in the dese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parched ground shall become a pool, and the thirsty land springs of water: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bitation of dragons, where each lay, shall be grass with reeds and ru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n highway shall be there, and a way, and it shall be called The way of holiness; the uncle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pass over it; but it shall be for those: the travelling men, though fools, shall not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tray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No lion shall be there, nor any ravenous beast shall go up thereon, it shall not be found the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the redeemed shall walk the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ilderness and the solitary place shall be glad for them; and the desert shall rejoi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ransomed of the LORD shall return, and come to Zion with songs and everlasting joy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heads: they shall obtain joy and gladness, and sorrow and sighing shall fle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ssom as the ro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t shall blossom abundantly, and rejoice even with joy and singing: the glory of Lebanon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n unto it, the excellency of Carmel and Sharon, they shall see the glory of the LORD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cellency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trengthen all of you the weak hands, and confirm the feeble kn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ay to them that are of a fearful heart, Be strong, fear not: behold, your God will com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ngeance, even God with a recompence; he will come and sa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2026-06-10T10:09:39Z</dcterms:created>
  <dcterms:modified xsi:type="dcterms:W3CDTF">2026-06-10T10:09:39Z</dcterms:modified>
  <dc:title>ஏசாயா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