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ம் பதறுகிறவர்களைப் பார்த்து: நீங்கள் பயப்படாதிருங்கள், திடன்கொள்ளுங்கள்; இதோ, உங்கள் தேவன் நீதியைச் சரிக்கட்டவும், உங்கள் தேவன் பதிலளிக்கவும் வருவார்; அவர் வந்து உங்களை இரட்சிப்பார் என்று சொல்ல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ுருடரின் கண்கள் திறக்கப்பட்டு, செவிடரின் செவிகள் திறவுண்ட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ுருடரின் கண்கள் திறக்கப்பட்டு, செவிடரின் செவிகள் திறவுண்டு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ுடவன் மானைப்போல் குதிப்பான்; ஊமையன் நாவும் கெம்பீரிக்கும்; வனாந்தரத்திலே தண்ணீர்களும், கடுவெளியிலே ஆறுகளும் பாய்ந்தோ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ுடவன் மானைப்போல் குதிப்பான்; ஊமையன் நாவும் கெம்பீரிக்கும்; வனாந்தரத்திலே தண்ணீர்களும், கடுவெளியிலே ஆறுகளும் பாய்ந்தோ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ட்டாந்தரை தண்ணீர்த்தடாகமும், வறண்ட நிலம் நீரூற்றுகளுமாகும், வலுசர்ப்பங்கள் தாபரித்துக் கிடந்த இடங்களிலே புல்லும் கொறுக்கையும் நாணலும் உண்ட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ட்டாந்தரை தண்ணீர்த்தடாகமும், வறண்ட நிலம் நீரூற்றுகளுமாகும், வலுசர்ப்பங்கள் தாபரித்துக் கிடந்த இடங்களிலே புல்லும் கொறுக்கையும் நாணலும் உ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ட்டாந்தரை தண்ணீர்த்தடாகமும், வறண்ட நிலம் நீரூற்றுகளுமாகும், வலுசர்ப்பங்கள் தாபரித்துக் கிடந்த இடங்களிலே புல்லும் கொறுக்கையும் நாணலும் உண்ட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 பெரும்பாதையான வழியும் இருக்கும்; அது பரிசுத்த வழி என்னப்படும்; தீட்டுள்ளவன் அதிலே நடந்துவருவதில்லை; அந்த வழியில் நடக்கிறவர்கள் பேதையாயிருந்தாலும் திசைகெட்டுப் போ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 பெரும்பாதையான வழியும் இருக்கும்; அது பரிசுத்த வழி என்னப்படும்; தீட்டுள்ளவன் அதிலே நடந்துவருவதில்லை; அந்த வழியில் நடக்கிறவர்கள் பேதையாயிருந்தாலும் திசைகெட்டுப் போ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னாந்தரமும் வறண்ட நிலமும் மகிழ்ந்து, கடுவெளி களித்து, புஷ்பத்தைப்போல செழி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 பெரும்பாதையான வழியும் இருக்கும்; அது பரிசுத்த வழி என்னப்படும்; தீட்டுள்ளவன் அதிலே நடந்துவருவதில்லை; அந்த வழியில் நடக்கிறவர்கள் பேதையாயிருந்தாலும் திசைகெட்டுப் போ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சிங்கம் இருப்பதில்லை; துஷ்டமிருகம் அங்கே போவதுமில்லை, அங்கே காணப்படவுமாட்டாது; மீட்கப்பட்டவர்களே அதில் நடப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சிங்கம் இருப்பதில்லை; துஷ்டமிருகம் அங்கே போவதுமில்லை, அங்கே காணப்படவுமாட்டாது; மீட்கப்பட்டவர்களே அதில் நடப்ப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ல் மீட்கப்பட்டவர்கள் திரும்பி, ஆனந்தக்களிப்புடன் பாடி, சீயோனுக்கு வருவார்கள்; நித்திய மகிழ்ச்சி அவர்கள் தலையின்மேலி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ல் மீட்கப்பட்டவர்கள் திரும்பி, ஆனந்தக்களிப்புடன் பாடி, சீயோனுக்கு வருவார்கள்; நித்திய மகிழ்ச்சி அவர்கள் தலையின்மேலி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ல் மீட்கப்பட்டவர்கள் திரும்பி, ஆனந்தக்களிப்புடன் பாடி, சீயோனுக்கு வருவார்கள்; நித்திய மகிழ்ச்சி அவர்கள் தலையின்மேலி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ளர்ந்த கைகளைத் திடப்படுத்தி, தள்ளாடுகிற முழங்கால்களைப் பலப்படுத்த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ம் பதறுகிறவர்களைப் பார்த்து: நீங்கள் பயப்படாதிருங்கள், திடன்கொள்ளுங்கள்; இதோ, உங்கள் தேவன் நீதியைச் சரிக்கட்டவும், உங்கள் தேவன் பதிலளிக்கவும் வருவார்; அவர் வந்து உங்களை இரட்சிப்பார் என்று சொல்ல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ம் பதறுகிறவர்களைப் பார்த்து: நீங்கள் பயப்படாதிருங்கள், திடன்கொள்ளுங்கள்; இதோ, உங்கள் தேவன் நீதியைச் சரிக்கட்டவும், உங்கள் தேவன் பதிலளிக்கவும் வருவார்; அவர் வந்து உங்களை இரட்சிப்பார் என்று சொல்ல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অন্ধ মানুষরা চোখে দেখতে পারবে| তাদের চোখ খুলে যাবে| তখন বধিররা শুনতে পাবে| তাদের কান খ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ঙ্গু মানুষরা হরিণের মতো নেচে উঠবে এবং যারা এখন কথা বলতে পারে না তারা গেযে উঠবে সুখের সঙ্গী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ন্তের জল যখন মরুভূমিতে প্রবাহিত হবে তখনই এসব ঘটবে| বসন্ত নেমে আসবে শুষ্ক জমি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খন লোকরা মরীচিকাকে দেখছে জলের মতো কিন্তু সেই সময় আসবে প্রকৃত জলপ্রবাহ| শুষ্ক জমিতে কুযো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টির তলা থেকে জল নিঃসৃত হবে| এক সময় যেখানে বন্য জন্তুরা রাজত্ব করত সেখানে লম্বা জলজ উদ্ভি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ম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সময় সেখানে একটা রাস্তা হবে| এই দীর্ঘ সড়ককে “পবিত্র সড়ক” নামে অভিহিত করা হবে| পাপী মানুষ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পথ দিয়ে হাঁটতে অনুমতি দেওয়া হবে না| যে সব নির্বোধ লোকরা ঈশ্বরের কথা বিশ্বাস করে না তারা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শুষ্ক মরুভূমি খুশি হয়ে উঠবে| মরুভূমি আনন্দিত হবে এবং বেড়ে উঠবে ফুল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 দিয়ে হাঁটতে পারবে না| এক মাত্র ভালো লোকরাই সেই পথে হাঁটার য়োগ্য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রাস্তায় কোন বিপদ থাকবে না| মানুষকে আঘাত করার জন্য সেই রাস্তায় কোন সিংহ থাকবে না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য় কোন ভয়ঙ্কর জন্তু থাকবে না| ঈশ্বর দ্বারা যে সব লোকরা রক্ষা পেয়েছে তারাই ঐ পথ দিয়ে হাঁ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তাঁর লোকদের মুক্ত করবেন| সেই সব লোক তাঁর কাছে ফিরে আসবে| সেই লোকরা যখন সিয়োনে আসবে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খুশি হবে| মানুষগুলি চির কালের মতো সুখী হবে| তাদের সুখ হবে তাদের মাথার রাজমুকুটের মতো| আনন্দ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শীতে তারা পরিপূর্ণ হয়ে উঠবে| দুঃখ ও যন্ত্রণা তাদের কাছ থেকে দূরে, অনেক দূরে চল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রুভূমি পরিপূর্ণ হবে ফুলের বাগানে এবং নিজের খুশীর কথা প্রকাশ করবে| মনে হবে যেন মরুভূমি আনন্দ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চছে| মরুভূমি উত্তর ইস্রায়েলের পাইন গাছের জন্য বিখ্যাত লিবানোনের বনাঞ্চলের মতোই সুন্দর হয়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ুভূমি মনোরম হয়ে উঠবে কর্মিল পাহাড় ও শারোণ উপত্যকার মতো| এটা ঘটবে কারণ সব লোক প্রভুর অপার মহি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বে| আমাদের ঈশ্বরের সৌন্দর্য় মানুষ দেখ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ুর্বল বাহুকে শক্ত কর| দুর্বল হাঁটুকে শক্ত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লোকরা ভীত ও বিভ্রান্ত| সেই সব লোকদের বল, “শক্ত হও! ভীত হযো না!” দেখ, তোমাদের ঈশ্বর আসব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শএুদের শাস্তি দেবেন| তিনি আসবেন এবং তোমাদের পুরস্কৃত করবেন| প্রভু আসবেন এবং তোমাদের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2026-08-01T12:09:07Z</dcterms:created>
  <dcterms:modified xsi:type="dcterms:W3CDTF">2026-08-01T12:09:07Z</dcterms:modified>
  <dc:title>ஏசாயா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