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quering now and still to conquer, 
Rideth a King in His might, 
Leading the host of all the faithful 
Into the midst of the fight ; 
See them with courage advancing, 
Clad in their brilliant array, 
Shouting the name of their Leader, 
Hear them exultingly say :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to the strong is the battle, 
Not to the swift is the race;
Yet to the true and the faithful 
Victory is promised through grac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Conquering now and still to conquer: 
Who is this wonderful King ? 
Whence all the armies which He leadeth, 
While of His glory they sing ?  
He is our Lord and Redeemer, 
Saviour and Monarch divine ; 
They are the stars that for ever 
Bright in His kingdom will shin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nquering now and still to conquer, 
Jesus, Thou Ruler of all, 
Thrones and their sceptres all shall perish, 
Crowns and their splendour shall fall ;
Yet shall the armies Thou leadest, 
Faithful and true to the last, 
Find in Thy mansions eternal 
Rest, when their warfare is pas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2026-07-25T14:28:05Z</dcterms:created>
  <dcterms:modified xsi:type="dcterms:W3CDTF">2026-07-25T14:28:05Z</dcterms:modified>
  <dc:title>Hymn : 673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