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முகத்தைப் பார்க்கணுமே இயேச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ாடுகள் வேதனை மறைந்து 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துயரங்கள் கலக்கங்கள் மாறிடுவிட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ோர்தானின் வெள்ளங்கள் விலகி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கோவின் மதில்களும் இடிந்து 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தேசத்தின் கட்டுகள் முறிந்து 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சபைகளில் எழுப்புதல் பரவி 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2026-07-09T07:16:01Z</dcterms:created>
  <dcterms:modified xsi:type="dcterms:W3CDTF">2026-07-09T07:16:01Z</dcterms:modified>
  <dc:title>துதிப் பாடல்கள் : 626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