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0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முகத்தைப் பார்க்கணுமே இயேச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டுகள் வேதனை மறைந்து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யரங்கள் கலக்கங்கள் மாறிடுவ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ின் வெள்ளங்கள் விலக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ின் மதில்களும் இடிந்து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ின் கட்டுகள் முறிந்து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பைகளில் எழுப்புதல் பரவி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2026-09-07T01:17:13Z</dcterms:created>
  <dcterms:modified xsi:type="dcterms:W3CDTF">2026-09-07T01:17:13Z</dcterms:modified>
  <dc:title>துதிப் பாடல்கள் : 626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