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என்னைவிட்டு அலைந்துதிரிகிறபடியினால் அவர்களுக்கு ஐயோ! அவர்களுக்குக் கேடுவரும்; எனக்கு விரோதமாக இரண்டகம் பண்ணினார்கள்; நான் அவர்களை மீட்டிருந்தும், அவர்கள் எனக்கு விரோதமாகப் பேச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என்னைவிட்டு அலைந்துதிரிகிறபடியினால் அவர்களுக்கு ஐயோ! அவர்களுக்குக் கேடுவரும்; எனக்கு விரோதமாக இரண்டகம் பண்ணினார்கள்; நான் அவர்களை மீட்டிருந்தும், அவர்கள் எனக்கு விரோதமாகப் பேச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தங்கள் படுக்கைகளில் அலறுகிறபோது, தங்கள் இருதயத்தில் என்னை நோக்கிக் கூப்பிடுகிறதில்லை; அவர்கள் தானியத்துக்காகவும் திராட்சரசத்துக்காகவும் கூடுகிறார்கள்; என்னை வெறுத்து விலகிப்போ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தங்கள் படுக்கைகளில் அலறுகிறபோது, தங்கள் இருதயத்தில் என்னை நோக்கிக் கூப்பிடுகிறதில்லை; அவர்கள் தானியத்துக்காகவும் திராட்சரசத்துக்காகவும் கூடுகிறார்கள்; என்னை வெறுத்து விலகிப்போகிற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தங்கள் படுக்கைகளில் அலறுகிறபோது, தங்கள் இருதயத்தில் என்னை நோக்கிக் கூப்பிடுகிறதில்லை; அவர்கள் தானியத்துக்காகவும் திராட்சரசத்துக்காகவும் கூடுகிறார்கள்; என்னை வெறுத்து விலகிப்போகிற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வர்களை தண்டித்தேன்; அவர்களுடைய புயங்கள் திரும்பப் பலப்படவும்பண்ணினேன்; ஆகிலும் எனக்கு விரோதமாகப் பொல்லாப்பு நினை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அவர்களை தண்டித்தேன்; அவர்களுடைய புயங்கள் திரும்பப் பலப்படவும்பண்ணினேன்; ஆகிலும் எனக்கு விரோதமாகப் பொல்லாப்பு நினை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ிரும்புகிறார்கள், ஆனாலும் உன்னதமானவரிடத்திற்கு அல்ல; மோசம்போக்குகிற வில்லைப்போலிருக்கிறார்கள்; அவர்களுடைய அதிபதிகள் தங்கள் நாவினுடைய உக்கிரத்தினிமித்தம் பட்டயத்தால் விழுவார்கள்; இதுவே எகிப்துதேசத்தினிமித்தம் அவர்களுக்கு வரும் நிந்த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ிரும்புகிறார்கள், ஆனாலும் உன்னதமானவரிடத்திற்கு அல்ல; மோசம்போக்குகிற வில்லைப்போலிருக்கிறார்கள்; அவர்களுடைய அதிபதிகள் தங்கள் நாவினுடைய உக்கிரத்தினிமித்தம் பட்டயத்தால் விழுவார்கள்; இதுவே எகிப்துதேசத்தினிமித்தம் அவர்களுக்கு வரும் நிந்தை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ஜனத்தின் சிறையிருப்பைத் திருப்பும்போதும், நான் இஸ்ரவேலை குணமாக்க விரும்பும்போதும், எப்பிராயீமின் அக்கிரமமும் சமாரியாவின் பொல்லாப்புகளும் வெளிப்படுத்தப்படும்; அவர்கள் வஞ்சனை செய்கிறார்கள்; திருடன் உள்ளே வருகிறான்; வெளியே பறிகாரரின் கூட்டத்தார் கொள்ளையிடுகிற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ியர் அவனுடைய பலத்தைத் தின்கிறார்கள்; அவனோ அதை அறியான்; நரைமயிரும் அவனில் தெளித்திருக்கிறது, அவனோ அதை அறியாதிருக்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ஜனத்தின் சிறையிருப்பைத் திருப்பும்போதும், நான் இஸ்ரவேலை குணமாக்க விரும்பும்போதும், எப்பிராயீமின் அக்கிரமமும் சமாரியாவின் பொல்லாப்புகளும் வெளிப்படுத்தப்படும்; அவர்கள் வஞ்சனை செய்கிறார்கள்; திருடன் உள்ளே வருகிறான்; வெளியே பறிகாரரின் கூட்டத்தார் கொள்ளையிடுகிற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பொல்லாப்பையெல்லாம் நான் நினைவில் வைத்திருக்கிறேன் என்று அவர்கள் தங்கள் இருதயத்தில் சிந்திக்கிறதில்லை; இப்போதும் அவர்களுடைய கிரியைகள் அவர்களைச் சூழ்ந்துகொண்டது; அவைகள் என் முகத்துக்கு முன் இ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பொல்லாப்பையெல்லாம் நான் நினைவில் வைத்திருக்கிறேன் என்று அவர்கள் தங்கள் இருதயத்தில் சிந்திக்கிறதில்லை; இப்போதும் அவர்களுடைய கிரியைகள் அவர்களைச் சூழ்ந்துகொண்டது; அவைகள் என் முகத்துக்கு முன் இருக்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ராஜாவைத் தங்கள் பொல்லாப்பினாலும், அதிபதிகளைத் தங்கள் பொய்களிலும் சந்தோஷப்படுத்து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ல்லாரும் விபசாரக்கள்ளர்; அப்பஞ்சுடுகிறவன் எரிக்கும் அடுப்பைப்போல் இருக்கிறார்கள்; அவன் மாவைப் பிசைந்தது முதல் அது உப்பிப்போகுமட்டும், அனலை மூட்டாமல் ஓய்ந்திருக்கி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ல்லாரும் விபசாரக்கள்ளர்; அப்பஞ்சுடுகிறவன் எரிக்கும் அடுப்பைப்போல் இருக்கிறார்கள்; அவன் மாவைப் பிசைந்தது முதல் அது உப்பிப்போகுமட்டும், அனலை மூட்டாமல் ஓய்ந்திருக்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எல்லாரும் விபசாரக்கள்ளர்; அப்பஞ்சுடுகிறவன் எரிக்கும் அடுப்பைப்போல் இருக்கிறார்கள்; அவன் மாவைப் பிசைந்தது முதல் அது உப்பிப்போகுமட்டும், அனலை மூட்டாமல் ஓய்ந்திருக்கி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ராஜாவின் நாளென்று சொல்லி, அதிபதிகள் திராட்சரசத் துருத்திகளால் அவனுக்கு வியாதியுண்டாக்குகிறார்கள்; சரசக்காரரோடேகூட அவன் தன் கையை நீட்டுகி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ம்முடைய ராஜாவின் நாளென்று சொல்லி, அதிபதிகள் திராட்சரசத் துருத்திகளால் அவனுக்கு வியாதியுண்டாக்குகிறார்கள்; சரசக்காரரோடேகூட அவன் தன் கையை நீட்டு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திவிருக்கும்போது, தங்கள் இருதயத்தை அடுப்பைப்போல், ஆயத்தப்படுத்துகிறார்கள்; அவர்களில் அலப்புமூட்டுகிறவன் இராமுழுதும் தூங்கினாலும், காலமேயோவென்றால் அது ஜுவாலிக்கிற அக்கினியாய் எரிய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நியர் அவனுடைய பலத்தைத் தின்கிறார்கள்; அவனோ அதை அறியான்; நரைமயிரும் அவனில் தெளித்திருக்கிறது, அவனோ அதை அறியாதிருக்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திவிருக்கும்போது, தங்கள் இருதயத்தை அடுப்பைப்போல், ஆயத்தப்படுத்துகிறார்கள்; அவர்களில் அலப்புமூட்டுகிறவன் இராமுழுதும் தூங்கினாலும், காலமேயோவென்றால் அது ஜுவாலிக்கிற அக்கினியாய் எரிய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ல்லாரும் அடுப்பைப்போல் அனலாகி, தங்கள் நியாயாதிபதிகளைப் பட்சித்தார்கள்; அவர்களுடைய ராஜாக்கள் எல்லாரும் விழுந்தார்கள்; அவர்களில் என்னை நோக்கிக் கூப்பிடுகிறவன் ஒருவனும் இ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எல்லாரும் அடுப்பைப்போல் அனலாகி, தங்கள் நியாயாதிபதிகளைப் பட்சித்தார்கள்; அவர்களுடைய ராஜாக்கள் எல்லாரும் விழுந்தார்கள்; அவர்களில் என்னை நோக்கிக் கூப்பிடுகிறவன் ஒருவனும் இ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ப்பிராயீம் அந்நியஜனங்களோடே கலந்திருக்கிறான்; எப்பிராயீம் திருப்பிபோடாத அப்ப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ின் அகந்தை அவர்கள் முகத்துக்கு முன்பாகச் சாட்சியிட்டாலும், அவர்கள் தங்கள் தேவனாகிய கர்த்தரிடத்தில் திரும்பாமலும், இவை எல்லாவற்றிலும் அவரைத் தேடாமலும் இருக்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ஸ்ரவேலின் அகந்தை அவர்கள் முகத்துக்கு முன்பாகச் சாட்சியிட்டாலும், அவர்கள் தங்கள் தேவனாகிய கர்த்தரிடத்தில் திரும்பாமலும், இவை எல்லாவற்றிலும் அவரைத் தேடாமலும் இருக்கி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பேதையான புறாவைப்போல் இருக்கிறான், அவனுக்குப் புத்தியில்லை; எகிப்தியனைக் கூப்பிடுகிறார்கள்; அசீரியனிடத்துக்கும் போ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பேதையான புறாவைப்போல் இருக்கிறான், அவனுக்குப் புத்தியில்லை; எகிப்தியனைக் கூப்பிடுகிறார்கள்; அசீரியனிடத்துக்கும் போகி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போகும்போது, என் வலையை அவர்கள்மேல் வீசுவேன், அவர்களை ஆகாயத்துப் பறவைகளைப்போல கீழே விழப்பண்ணுவேன்; அவர்களுடைய சபையில் கேள்வியானதின்படியே அவர்களை தண்டிப்ப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போகும்போது, என் வலையை அவர்கள்மேல் வீசுவேன், அவர்களை ஆகாயத்துப் பறவைகளைப்போல கீழே விழப்பண்ணுவேன்; அவர்களுடைய சபையில் கேள்வியானதின்படியே அவர்களை தண்டிப்ப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13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এটা তাদের পক্ষে খারাপ হবে| তারা আমাকে পরিত্যাগ করেছে| তারা আমার আদেশ মানতে অস্বীকার করেছ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জন্য তারা ধ্বংস হবে| আমি ওই লোকদের রক্ষা করেছি; কিন্তু তারা আমার বিরুদ্ধে মিথ্যে কথা ব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ারা কখনোই আমাকে পুরোপুরি আন্তরিকভাবে ডাকেনি| পরিবর্ত্তে তারা শস্য এবং নতুন দ্রাক্ষারস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বিছানায শুয়ে আর্তনাদ করছে| তারা বন্য পশুর মতো তাদের মূর্ত্তিসমূহের কাছে আর্তনাদ করছে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আমার বিরুদ্ধে 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 তাদের প্রশিক্ষণ দিয়েছিলাম এবং তাদের হাত শক্তিশালী করেছিলাম; কিন্তু তারা আমার বিরুদ্ধ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ায় ফন্দী এঁট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তারা ছিল একটি বঞ্চক ধনুকের 31 মত| তারা ফিরেছিল, কিন্তু আমার কাছে ফিরে আসেনি| 32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তারা তাদের রুদ্ধ কথাবার্তার দরুন তাদের তরবারির আঘাতেই নিহত হবে| তখন মিশরবাসীরা তাদের দেখে হা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আমি ইস্রায়েলকে আরোগ্য করব! তখন লোকরা জানতে পারবে য়ে ইফ্রয়িম পাপ করেছিল| লোকে শমরিয়ার মিথ্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অপরিচিতরা ইফ্রয়িমের ক্ষমতা ধ্বংস করে; কিন্তু ইফ্রয়িম সে বিষয় কিছুই জানে না| ইফ্রয়িমে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তে পারবে| য়ে চোররা শহরে আসা-যাওয়া করে লোকরা তাদের সম্বন্ধে জান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ওই লোকরা বিশ্বাস করে না য়ে আমি তাদের অপরাধ স্মরণ করব, তাদের মন্দ কাজগুলি চারিদিকেই রয়েছে|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পাপগুলো স্পষ্ট দেখতে পাচ্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রা তাদের নেতাদের মিথ্যাচারণ দিয়ে খুশী করে| তাদের ভ্রান্ত দেবতারা তাদের নেতাদের খুশী রাখ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ক জন রুটিওয়ালা রুটি বানানোর জন্য ময়দার তাল তৈরি করে তা উনুনে রাখে| রুটি ফুলে উঠলে রুটিওয়া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নুনের অাঁচ আর বাড়িযে দেয় না| কিন্তু ইস্রায়েলবাসীরা সে রকম নয়| ইস্রায়েলবাসীরা সব সময়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গুনের অাঁচ বাড়িযে দি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াদের রাজার দিনে দ্রাক্ষারসের উত্তাপে নেতারা অসুস্থ হয়ে পড়েছে| সেজন্য রাজা বিদ্রূপকারী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রুদ্ধে হাত প্রসারিত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লোকরা তাদের গোপন ফন্দী আঁটে| উত্তেজনায তাদের হৃদয় উনুনের মতো জ্বলে| সারারাত ধরে তাদের উত্তেজ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কা চুল ছড়িয়ে দেওয়া হয়েছে; কিন্তু ইফ্রয়িম এসবের বিষয় কিছুই জান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্বলে; এবং সকাল বেলায়ও সেই উত্তেজনা আগুনের মতো ভীষণ গর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ারা সবাই গরম উনুনের মতন| তারা তাদের শাসকদের ধ্বংস করেছে| তাদের সব রাজারা ভূপতিত হয়েছে|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কেউই সাহায্যের জন্য আমাকে ডাকে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ইফ্রয়িম অন্য জাতিসমূহের সঙ্গে মিশছে| ইফ্রয়িম কেক্-এর মত যার দুদিক স্য়াঁকা হয়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ইফ্রয়িমের অহঙ্কার কেবল মাত্র তার বিরুদ্ধেই কথা বলে| সাধারণ মানুষের অনেক বিপদ-আপদ গেছে;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বুও তারা এখনও তাদের প্রভু ঈশ্বরের কাছে ফিরে যায় নি| লোকরা ঈশ্বরের দিকে সাহায্যের জন্য তাকায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জন্য ইফ্রয়িম বোকা ঘুঘু পাখির মতোই হয়ে গেছে, যার বোধ্বুদ্ধি নেই| লোকরা সাহায্যের জন্য মিশ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েকেছিল| লোকরা সাহায্যের জন্য অশূরে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ারা সাহায্যের জন্য ওই দেশগুলোতে যায়, কিন্তু আমি তাদের ফাঁদে ফেলব| আমি আমার জাল তাদের উ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ুঁড়ে ফেলব এবং আকাশের পাখীদের মতো আমি তাদের নীচে নামাব| তাদের চুক্তির জন্য আমি তাদের শাস্তি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2026-08-03T02:45:09Z</dcterms:created>
  <dcterms:modified xsi:type="dcterms:W3CDTF">2026-08-03T02:45:09Z</dcterms:modified>
  <dc:title>ஓசியா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