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two kidneys, and the fat that is on them, which is by the flanks, and the lobe above the liver, with the kidneys, it shall he take away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aron's sons shall burn it on the altar upon the burnt sacrifice, which is upon the wood that is on the fire: it is an offering made by fire, of a sweet savour unto the LOR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aron's sons shall burn it on the altar upon the burnt sacrifice, which is upon the wood that is on the fire: it is an offering made by fire, of a sweet savour unto the LOR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his offering for a sacrifice of peace offering unto the LORD be of the flock; male or female, he shall offer it without blemish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his offering for a sacrifice of peace offering unto the LORD be of the flock; male or female, he shall offer it without blemish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he offer a lamb for his offering, then shall he offer it before the LORD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shall lay his hand upon the head of his offering, and kill it before the tabernacle of the congregation: and Aaron's sons shall sprinkle the blood thereof round about upon the altar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shall lay his hand upon the head of his offering, and kill it before the tabernacle of the congregation: and Aaron's sons shall sprinkle the blood thereof round about upon the altar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hall offer of the sacrifice of the peace offering an offering made by fire unto the LORD; the fat thereof, and the whole rump, it shall he take off hard by the backbone; and the fat that covers the inwards, and all the fat that is upon the inwards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hall offer of the sacrifice of the peace offering an offering made by fire unto the LORD; the fat thereof, and the whole rump, it shall he take off hard by the backbone; and the fat that covers the inwards, and all the fat that is upon the inwards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f his oblation be a sacrifice of peace offering, if he offer it of the herd; whether it be a male or female, he shall offer it without blemish before the LOR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two kidneys, and the fat that is upon them, which is by the flanks, and the lobe above the liver, with the kidneys, it shall he take away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two kidneys, and the fat that is upon them, which is by the flanks, and the lobe above the liver, with the kidneys, it shall he take away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two kidneys, and the fat that is upon them, which is by the flanks, and the lobe above the liver, with the kidneys, it shall he take away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priest shall burn it upon the altar: it is the food of the offering made by fire unto the LORD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f his offering be a goat, then he shall offer it before the LOR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shall lay his hand upon the head of it, and kill it before the tabernacle of the congregation: and the sons of Aaron shall sprinkle the blood thereof upon the altar round about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shall lay his hand upon the head of it, and kill it before the tabernacle of the congregation: and the sons of Aaron shall sprinkle the blood thereof upon the altar round about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hall offer thereof his offering, even an offering made by fire unto the LORD; the fat that covers the inwards, and all the fat that is upon the inwards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two kidneys, and the fat that is upon them, which is by the flanks, and the lobe above the liver, with the kidneys, it shall he take away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two kidneys, and the fat that is upon them, which is by the flanks, and the lobe above the liver, with the kidneys, it shall he take away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f his oblation be a sacrifice of peace offering, if he offer it of the herd; whether it be a male or female, he shall offer it without blemish before the LORD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two kidneys, and the fat that is upon them, which is by the flanks, and the lobe above the liver, with the kidneys, it shall he take away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riest shall burn them upon the altar: it is the food of the offering made by fire for a sweet savour: all the fat is the LORD's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riest shall burn them upon the altar: it is the food of the offering made by fire for a sweet savour: all the fat is the LORD's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t shall be a perpetual statute for your generations throughout all your dwellings, that all of you eat neither fat nor blood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t shall be a perpetual statute for your generations throughout all your dwellings, that all of you eat neither fat nor bloo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hall lay his hand upon the head of his offering, and kill it at the door of the tabernacle of the congregation: and Aaron's sons the priests shall sprinkle the blood upon the altar round about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hall lay his hand upon the head of his offering, and kill it at the door of the tabernacle of the congregation: and Aaron's sons the priests shall sprinkle the blood upon the altar round about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hall lay his hand upon the head of his offering, and kill it at the door of the tabernacle of the congregation: and Aaron's sons the priests shall sprinkle the blood upon the altar round about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shall offer of the sacrifice of the peace offering an offering made by fire unto the LORD; the fat that covers the inwards, and all the fat that is upon the inwards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two kidneys, and the fat that is on them, which is by the flanks, and the lobe above the liver, with the kidneys, it shall he take away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two kidneys, and the fat that is on them, which is by the flanks, and the lobe above the liver, with the kidneys, it shall he take away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லுத்துவான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ஆரோனின் குமாரர் பலிபீடத்து அக்கினியிலுள்ள கட்டைகளின்மேல் போட்டிருக்கும் சர்வா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கனபலியின்மீதில் போட்டுத் தகனிக்கக்கடவர்கள்; இது கர்த்தருக்குச் சுகந்த வாசனையான தகனபல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ுக்குச் சமாதான பலியைப் படைக்கவேண்டுமென்று ஆட்டு மந்தையிலிருந்து எடுத்த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லுத்துவானாகில், அது ஆண் ஆனாலும் சரி, பெண் ஆனாலும் சரி, பழுதற்றிருப்பதைச் செலுத்துவான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ஆட்டுக்குட்டியைப் பலியாகச் செலுத்தவேண்டுமானால், அதைக் கர்த்தருடைய சந்நிதியில் கொண்டு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பலியின் தலைமேல் தன் கையை வைத்து, ஆசரிப்புக் கூடாரத்துக்கு முன்பாக அதைக் கொல்லக்கட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் சமாதான பலியிலே அதின் கொழுப்பையும், நடுவெலும்பிலிருந்து எடுத்த முழு வாலையும், குடல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ூடிய கொழுப்பையும், அவைகளின்மேல் இருக்கிற கொழுப்பு முழுவ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சமாதான பலியைப் படைக்கவேண்டுமென்று, மாட்டுமந்தையில் எடுத்துச் செலுத்துவானாகில்,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குண்டிக்காய்களையும், அவைகளின்மேல் சிறு குடல்களினிடத்தில் இருக்கிற கொழுப்ப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ண்டிக்காய்களோடேகூடக் கல்லீரலின்மேல் இருக்கிற ஜவ்வையும் எடுத்து, கர்த்தருக்குத் தகனபலிய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லுத்தக்கட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ஆசாரியன் பலிபீடத்தின்மேல் தகனிக்கக்கடவன்; இது கர்த்தருக்கு இடும் தகன ஆகா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செலுத்துவது வெள்ளாடாயிருக்குமானால், அவன் அதை கர்த்தருடைய சந்நிதியில் கொண்டு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தலையின்மேல் தன் கையை வைத்து, ஆசரிப்புக் கூடாரத்துக்கு முன்பாக அதைக் கொல்லக்கட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அதிலே குடல்களை மூடிய கொழுப்பையும், அவைகளின்மேலிருக்கிற கொழுப்பு முழுவ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ண்டு குண்டிக்காய்களையும், அவைகளின்மேல் சிறு குடல்களினிடத்தில் இருக்கிற கொழுப்ப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ண்டிக்காய்களோடேகூடக் கல்லீரலின்மேல் இருக்கிற ஜவ்வையும் எடுத்து, கர்த்தருக்குத் தகனபலிய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ளையானாலும் சரி, பசுவானாலும் சரி, பழுதற்றிருப்பதை கர்த்தருடைய சந்நிதியில் செலுத்தக்கட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லுத்தக்கட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ரியன் பலிபீடத்தின்மேல் அவைகளைத் தகனிக்கக்கடவன்; இது சுகந்த வாசனையான தகன ஆகாரம்; கொழு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ழுவதும் கர்த்தருடைய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ழுப்பையாவது இரத்தத்தையாவது நீங்கள் புசிக்கலாகாது; இது உங்கள் வாசஸ்தலங்கள் எங்கும்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லைமுறைதோறும் நித்திய கட்டளையாயிருக்கும் என்று சொல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பலியின் தலைமேல் தன் கையை வைத்து, ஆசரிப்புக் கூடாரவாசலுக்கு முன்பாக அதைக் கொல்லக்கட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ொழுது ஆரோனின் குமாரராகிய ஆசாரியர் அதின் இரத்தத்தைப் பலிபீடத்தின்மேல் சுற்ற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ெள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சமாதான பலியிலே குடல்களை மூடிய கொழுப்பையும், குடல்களிலுள்ள கொழுப்பு முழுவ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் இருக்கிற கொழுப்ப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ண்டிக்காய்களோடேகூடக் கல்லீரலின்மேல் இருக்கிற ஜவ்வையும் எடுத்து, கர்த்தருக்குத் தகனபலிய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2026-09-07T01:50:47Z</dcterms:created>
  <dcterms:modified xsi:type="dcterms:W3CDTF">2026-09-07T01:50:47Z</dcterms:modified>
  <dc:title>லேவியராகமம்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