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ரண்டு குண்டிக்காய்களையும், அவைகளின்மேல் சிறு குடல்களினிடத்தில் இருக்கிற கொழுப்பையும், குண்டிக்காய்களோடேகூடக் கல்லீரலின்மேல் இருக்கிற ஜவ்வையும் எடுத்து, கர்த்தருக்குத் தகனபலியாகச் செலுத்துவான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ை ஆரோனின் குமாரர் பலிபீடத்து அக்கினியிலுள்ள கட்டைகளின்மேல் போட்டிருக்கும் சர்வாங்க தகனபலியின்மீதில் போட்டுத் தகனிக்கக்கடவர்கள்; இது கர்த்தருக்குச் சுகந்த வாசனையான தகனபலி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ை ஆரோனின் குமாரர் பலிபீடத்து அக்கினியிலுள்ள கட்டைகளின்மேல் போட்டிருக்கும் சர்வாங்க தகனபலியின்மீதில் போட்டுத் தகனிக்கக்கடவர்கள்; இது கர்த்தருக்குச் சுகந்த வாசனையான தகனபலி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கர்த்தருக்குச் சமாதான பலியைப் படைக்கவேண்டுமென்று ஆட்டு மந்தையிலிருந்து எடுத்துச் செலுத்துவானாகில், அது ஆண் ஆனாலும் சரி, பெண் ஆனாலும் சரி, பழுதற்றிருப்பதைச் செலுத்துவான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கர்த்தருக்குச் சமாதான பலியைப் படைக்கவேண்டுமென்று ஆட்டு மந்தையிலிருந்து எடுத்துச் செலுத்துவானாகில், அது ஆண் ஆனாலும் சரி, பெண் ஆனாலும் சரி, பழுதற்றிருப்பதைச் செலுத்துவான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ஆட்டுக்குட்டியைப் பலியாகச் செலுத்தவேண்டுமானால், அதைக் கர்த்தருடைய சந்நிதியில் கொண்டுவந்த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ன் பலியின் தலைமேல் தன் கையை வைத்து, ஆசரிப்புக் கூடாரத்துக்கு முன்பாக அதைக் கொல்லக்கடவன்; அப்பொழுது ஆரோனின் குமாரர் அதின் இரத்தத்தைப் பலிபீடத்தின்மேல் சுற்றிலும் தெளிக்கக்கடவ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ன் பலியின் தலைமேல் தன் கையை வைத்து, ஆசரிப்புக் கூடாரத்துக்கு முன்பாக அதைக் கொல்லக்கடவன்; அப்பொழுது ஆரோனின் குமாரர் அதின் இரத்தத்தைப் பலிபீடத்தின்மேல் சுற்றிலும் தெளிக்கக்கடவ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ன் சமாதான பலியிலே அதின் கொழுப்பையும், நடுவெலும்பிலிருந்து எடுத்த முழு வாலையும், குடல்களை மூடிய கொழுப்பையும், அவைகளின்மேல் இருக்கிற கொழுப்பு முழுவதைய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ன் சமாதான பலியிலே அதின் கொழுப்பையும், நடுவெலும்பிலிருந்து எடுத்த முழு வாலையும், குடல்களை மூடிய கொழுப்பையும், அவைகளின்மேல் இருக்கிற கொழுப்பு முழுவதைய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வன் சமாதான பலியைப் படைக்கவேண்டுமென்று, மாட்டுமந்தையில் எடுத்துச் செலுத்துவானாகில், அது காளையானாலும் சரி, பசுவானாலும் சரி, பழுதற்றிருப்பதை கர்த்தருடைய சந்நிதியில் செலுத்தக்கடவ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ன் சமாதான பலியிலே அதின் கொழுப்பையும், நடுவெலும்பிலிருந்து எடுத்த முழு வாலையும், குடல்களை மூடிய கொழுப்பையும், அவைகளின்மேல் இருக்கிற கொழுப்பு முழுவதைய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ண்டு குண்டிக்காய்களையும், அவைகளின்மேல் சிறு குடல்களினிடத்தில் இருக்கிற கொழுப்பையும், குண்டிக்காய்களோடேகூடக் கல்லீரலின்மேல் இருக்கிற ஜவ்வையும் எடுத்து, கர்த்தருக்குத் தகனபலியாகச் செலுத்தக்கடவ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ண்டு குண்டிக்காய்களையும், அவைகளின்மேல் சிறு குடல்களினிடத்தில் இருக்கிற கொழுப்பையும், குண்டிக்காய்களோடேகூடக் கல்லீரலின்மேல் இருக்கிற ஜவ்வையும் எடுத்து, கர்த்தருக்குத் தகனபலியாகச் செலுத்தக்கடவ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ை ஆசாரியன் பலிபீடத்தின்மேல் தகனிக்கக்கடவன்; இது கர்த்தருக்கு இடும் தகன ஆகார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ை ஆசாரியன் பலிபீடத்தின்மேல் தகனிக்கக்கடவன்; இது கர்த்தருக்கு இடும் தகன ஆகார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செலுத்துவது வெள்ளாடாயிருக்குமானால், அவன் அதை கர்த்தருடைய சந்நிதியில் கொண்டுவந்த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ின் தலையின்மேல் தன் கையை வைத்து, ஆசரிப்புக் கூடாரத்துக்கு முன்பாக அதைக் கொல்லக்கடவன்; அப்பொழுது ஆரோனின் குமாரர் அதின் இரத்தத்தைப் பலிபீடத்தின்மேல் சுற்றிலும் தெளிக்கக்கடவ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ின் தலையின்மேல் தன் கையை வைத்து, ஆசரிப்புக் கூடாரத்துக்கு முன்பாக அதைக் கொல்லக்கடவன்; அப்பொழுது ஆரோனின் குமாரர் அதின் இரத்தத்தைப் பலிபீடத்தின்மேல் சுற்றிலும் தெளிக்கக்கடவ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அதிலே குடல்களை மூடிய கொழுப்பையும், அவைகளின்மேலிருக்கிற கொழுப்பு முழுவதைய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அதிலே குடல்களை மூடிய கொழுப்பையும், அவைகளின்மேலிருக்கிற கொழுப்பு முழுவதைய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வன் சமாதான பலியைப் படைக்கவேண்டுமென்று, மாட்டுமந்தையில் எடுத்துச் செலுத்துவானாகில், அது காளையானாலும் சரி, பசுவானாலும் சரி, பழுதற்றிருப்பதை கர்த்தருடைய சந்நிதியில் செலுத்தக்கடவ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ரண்டு குண்டிக்காய்களையும், அவைகளின்மேல் சிறு குடல்களினிடத்தில் இருக்கிற கொழுப்பையும், குண்டிக்காய்களோடேகூடக் கல்லீரலின்மேல் இருக்கிற ஜவ்வையும் எடுத்து, கர்த்தருக்குத் தகனபலியாகச் செலுத்தக்கடவ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ரண்டு குண்டிக்காய்களையும், அவைகளின்மேல் சிறு குடல்களினிடத்தில் இருக்கிற கொழுப்பையும், குண்டிக்காய்களோடேகூடக் கல்லீரலின்மேல் இருக்கிற ஜவ்வையும் எடுத்து, கர்த்தருக்குத் தகனபலியாகச் செலுத்தக்கடவ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சாரியன் பலிபீடத்தின்மேல் அவைகளைத் தகனிக்கக்கடவன்; இது சுகந்த வாசனையான தகன ஆகாரம்; கொழுப்பு முழுவதும் கர்த்தருடைய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சாரியன் பலிபீடத்தின்மேல் அவைகளைத் தகனிக்கக்கடவன்; இது சுகந்த வாசனையான தகன ஆகாரம்; கொழுப்பு முழுவதும் கர்த்தருடைய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ொழுப்பையாவது இரத்தத்தையாவது நீங்கள் புசிக்கலாகாது; இது உங்கள் வாசஸ்தலங்கள் எங்கும் உங்கள் தலைமுறைதோறும் நித்திய கட்டளையாயிருக்கும் என்று சொல்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ொழுப்பையாவது இரத்தத்தையாவது நீங்கள் புசிக்கலாகாது; இது உங்கள் வாசஸ்தலங்கள் எங்கும் உங்கள் தலைமுறைதோறும் நித்திய கட்டளையாயிருக்கும் என்று சொல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தன் பலியின் தலைமேல் தன் கையை வைத்து, ஆசரிப்புக் கூடாரவாசலுக்கு முன்பாக அதைக் கொல்லக்கடவன்; அப்பொழுது ஆரோனின் குமாரராகிய ஆசாரியர் அதின் இரத்தத்தைப் பலிபீடத்தின்மேல் சுற்றிலும் தெளிக்கக்கடவ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தன் பலியின் தலைமேல் தன் கையை வைத்து, ஆசரிப்புக் கூடாரவாசலுக்கு முன்பாக அதைக் கொல்லக்கடவன்; அப்பொழுது ஆரோனின் குமாரராகிய ஆசாரியர் அதின் இரத்தத்தைப் பலிபீடத்தின்மேல் சுற்றிலும் தெளிக்கக்கடவ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தன் பலியின் தலைமேல் தன் கையை வைத்து, ஆசரிப்புக் கூடாரவாசலுக்கு முன்பாக அதைக் கொல்லக்கடவன்; அப்பொழுது ஆரோனின் குமாரராகிய ஆசாரியர் அதின் இரத்தத்தைப் பலிபீடத்தின்மேல் சுற்றிலும் தெளிக்கக்கடவ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பு சமாதான பலியிலே குடல்களை மூடிய கொழுப்பையும், குடல்களிலுள்ள கொழுப்பு முழுவதைய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பு சமாதான பலியிலே குடல்களை மூடிய கொழுப்பையும், குடல்களிலுள்ள கொழுப்பு முழுவதைய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ரண்டு குண்டிக்காய்களையும், அவைகளின்மேல் சிறு குடல்களினிடத்தில் இருக்கிற கொழுப்பையும், குண்டிக்காய்களோடேகூடக் கல்லீரலின்மேல் இருக்கிற ஜவ்வையும் எடுத்து, கர்த்தருக்குத் தகனபலியாகச் செலுத்துவான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ver, with the kidneys, it shall he take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aron's sons shall burn it on the altar upon the burnt sacrifice, which is upon the woo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on the fire: it is an offering made by fire, of a sweet savour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f his offering for a sacrifice of peace offering unto the LORD be of the flock; male 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male, he shall offer it without blem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f he offer a lamb for his offering, then shall he offer it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shall lay his hand upon the head of his offering, and kill it before the tabernacl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gregation: and Aaron's sons shall sprinkle the blood thereof round about upon the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shall offer of the sacrifice of the peace offering an offering made by fire unto the LOR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at thereof, and the whole rump, it shall he take off hard by the backbone; and the fat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f his oblation be a sacrifice of peace offering, if he offer it of the herd; whether it b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rs the inwards, and all the fat that is upon the inwar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two kidneys, and the fat that is upon them, which is by the flanks, and the lobe abo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iver, with the kidneys, it shall he take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priest shall burn it upon the altar: it is the food of the offering made by fire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f his offering be a goat, then he shall offer it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shall lay his hand upon the head of it, and kill it before the tabernacl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gregation: and the sons of Aaron shall sprinkle the blood thereof upon the altar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shall offer thereof his offering, even an offering made by fire unto the LORD; the f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covers the inwards, and all the fat that is upon the inwar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le or female, he shall offer it without blemish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two kidneys, and the fat that is upon them, which is by the flanks, and the lobe abo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iver, with the kidneys, it shall he take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priest shall burn them upon the altar: it is the food of the offering made by fire f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eet savour: all the fat is the LORD'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t shall be a perpetual statute for your generations throughout all your dwellings, that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eat neither fat nor bl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shall lay his hand upon the head of his offering, and kill it at the doo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ernacle of the congregation: and Aaron's sons the priests shall sprinkle the blood upon the alt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shall offer of the sacrifice of the peace offering an offering made by fire unto the LOR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at that covers the inwards, and all the fat that is upon the inwar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two kidneys, and the fat that is on them, which is by the flanks, and the lobe abov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2026-06-03T07:35:11Z</dcterms:created>
  <dcterms:modified xsi:type="dcterms:W3CDTF">2026-06-03T07:35:11Z</dcterms:modified>
  <dc:title>லேவியராகமம்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