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ோசே கட்டளையிட்டவைகளை அவர்கள் ஆசரிப்புக் கூடாரத்துக்கு முன்பாகக் கொண்டுவந்தார்கள். சபையார் எல்லாரும் சேர்ந்து, கர்த்தருடைய சந்நிதியில் நின்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மோசே: கர்த்தர் கட்டளையிட்ட இந்தக் காரியத்தைச் செய்யுங்கள்; கர்த்தருடைய மகிமை உங்களுக்குக் காணப்படும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மோசே: கர்த்தர் கட்டளையிட்ட இந்தக் காரியத்தைச் செய்யுங்கள்; கர்த்தருடைய மகிமை உங்களுக்குக் காணப்படும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ோசே ஆரோனை நோக்கி: நீ பலிபீடத்தண்டையில் சேர்ந்து, கர்த்தர் கட்டளையிட்டபடியே, உன் பாவநிவாரண பலியையும் உன் சர்வாங்க தகனபலியையும் செலுத்தி, உனக்காகவும் ஜனங்களுக்காகவும் பாவநிவிர்த்தி செய்து, ஜனங்களுடைய பலியையும் செலுத்தி, அவர்களுக்காகவும் பாவநிவிர்த்தி செய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ோசே ஆரோனை நோக்கி: நீ பலிபீடத்தண்டையில் சேர்ந்து, கர்த்தர் கட்டளையிட்டபடியே, உன் பாவநிவாரண பலியையும் உன் சர்வாங்க தகனபலியையும் செலுத்தி, உனக்காகவும் ஜனங்களுக்காகவும் பாவநிவிர்த்தி செய்து, ஜனங்களுடைய பலியையும் செலுத்தி, அவர்களுக்காகவும் பாவநிவிர்த்தி செய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ோசே ஆரோனை நோக்கி: நீ பலிபீடத்தண்டையில் சேர்ந்து, கர்த்தர் கட்டளையிட்டபடியே, உன் பாவநிவாரண பலியையும் உன் சர்வாங்க தகனபலியையும் செலுத்தி, உனக்காகவும் ஜனங்களுக்காகவும் பாவநிவிர்த்தி செய்து, ஜனங்களுடைய பலியையும் செலுத்தி, அவர்களுக்காகவும் பாவநிவிர்த்தி செய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ஆரோன் பலிபீடத்தண்டையில் சேர்ந்து, தன் பாவநிவாரண பலியாகிய கன்றுக்குட்டியைக் கொ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ரோனின் குமாரர் அதின் இரத்தத்தை அவனிடத்தில் கொண்டுவந்தார்கள்; அவன் தன் விரலை அந்த இரத்தத்தில் தோய்த்து, பலிபீடத்தின் கொம்புகளின்மேல் பூசி, மற்ற இரத்தத்தைப் பலிபீடத்தின் அடியிலே ஊற்றி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ரோனின் குமாரர் அதின் இரத்தத்தை அவனிடத்தில் கொண்டுவந்தார்கள்; அவன் தன் விரலை அந்த இரத்தத்தில் தோய்த்து, பலிபீடத்தின் கொம்புகளின்மேல் பூசி, மற்ற இரத்தத்தைப் பலிபீடத்தின் அடியிலே ஊற்றி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ாவநிவாரணபலியின் கொழுப்பையும், குண்டிக்காய்களையும், கல்லீரலில் எடுத்த ஜவ்வையும், கர்த்தர் மோசேக்குக் கட்டளையிட்டபடியே, பலிபீடத்தின்மேல் தகனித்த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ட்டாம் நாளிலே மோசே ஆரோனையும் அவன் குமாரரையும் இஸ்ரவேலின் மூப்பரையும் அழைத்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ாவநிவாரணபலியின் கொழுப்பையும், குண்டிக்காய்களையும், கல்லீரலில் எடுத்த ஜவ்வையும், கர்த்தர் மோசேக்குக் கட்டளையிட்டபடியே, பலிபீடத்தின்மேல் தகனித்த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ாம்சத்தையும் தோலையும் பாளயத்துக்குப் புறம்பே அக்கினியிலே சுட்டெரித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சர்வாங்க தகனபலியையும் கொன்றான்; ஆரோனின் குமாரர் அதின் இரத்தத்தை அவனிடத்தில் கொண்டுவந்தார்கள்; அவன் அவைகளைப் பலிபீடத்தின்மேல் தகனித்த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சர்வாங்க தகனபலியையும் கொன்றான்; ஆரோனின் குமாரர் அதின் இரத்தத்தை அவனிடத்தில் கொண்டுவந்தார்கள்; அவன் அவைகளைப் பலிபீடத்தின்மேல் தகனித்த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ர்வாங்க தகனபலியின் துண்டங்களையும் தலையையும் அவனிடத்தில் கொண்டுவந்தார்கள்; அவன் அவைகளைப் பலிபீடத்தின்மேல் தகனித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ர்வாங்க தகனபலியின் துண்டங்களையும் தலையையும் அவனிடத்தில் கொண்டுவந்தார்கள்; அவன் அவைகளைப் பலிபீடத்தின்மேல் தகனித்த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ுடல்களையும் தொடைகளையும் கழுவி, பலிபீடத்தின்மேல் இருந்த சர்வாங்க தகனபலியின்மேல் தகனித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அவன் ஜனங்களின் பலியைக் கொண்டுவந்து, ஜனங்களின் பாவநிவிர்த்திக்குரிய வெள்ளாட்டுக்கடாவைக் கொன்று, முந்தினதைப் பலியிட்டதுபோல, அதைப்பாவநிவாரணபலியாக்கி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அவன் ஜனங்களின் பலியைக் கொண்டுவந்து, ஜனங்களின் பாவநிவிர்த்திக்குரிய வெள்ளாட்டுக்கடாவைக் கொன்று, முந்தினதைப் பலியிட்டதுபோல, அதைப்பாவநிவாரணபலியாக்கி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ர்வாங்க தகனபலியையும் கொண்டுவந்து, நியமத்தின்படி, அதைப் பலியிட்ட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ரோனை நோக்கி: நீ பாவநிவாரணபலியாகப் பழுதற்ற ஒரு கன்றுக்குட்டியையும், சர்வாங்க தகனபலியாகப் பழுதற்ற ஒரு ஆட்டுக்கடாவையும் தெரிந்துகொண்டு, கர்த்தருடைய சந்நிதியில் பலியிடக்கடவாய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ோஜனபலியையும் கொண்டுவந்து, அதில் கைநிறைய எடுத்து, அதைக் காலையில் செலுத்தும் சர்வாங்க தகனபலியுடனே பலிபீடத்தின்மேல் தகனித்த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ோஜனபலியையும் கொண்டுவந்து, அதில் கைநிறைய எடுத்து, அதைக் காலையில் செலுத்தும் சர்வாங்க தகனபலியுடனே பலிபீடத்தின்மேல் தகனித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பு ஜனங்களின் சமாதானபலிகளாகிய காளையையும் ஆட்டுக்கடாவையும் கொன்றான்; ஆரோனின் குமாரர் அதின் இரத்தத்தை அவனிடத்தில் கொண்டுவந்தார்கள்; அவன் அதைப் பலிபீடத்தின்மேல் சுற்றிலும் தெளித்த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பு ஜனங்களின் சமாதானபலிகளாகிய காளையையும் ஆட்டுக்கடாவையும் கொன்றான்; ஆரோனின் குமாரர் அதின் இரத்தத்தை அவனிடத்தில் கொண்டுவந்தார்கள்; அவன் அதைப் பலிபீடத்தின்மேல் சுற்றிலும் தெளித்த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ாளையிலும் ஆட்டுக்கடாவிலும் எடுத்த கொழுப்பையும், வாலையும், குடல்களை மூடிய ஜவ்வையும், குண்டிக்காய்களையும், கல்லீரலின்மேல் இருந்த ஜவ்வையும் கொண்டுவந்த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ாளையிலும் ஆட்டுக்கடாவிலும் எடுத்த கொழுப்பையும், வாலையும், குடல்களை மூடிய ஜவ்வையும், குண்டிக்காய்களையும், கல்லீரலின்மேல் இருந்த ஜவ்வையும் கொண்டுவந்து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ொழுப்பை மார்க்கண்டங்களின்மேல் வைத்தார்கள்; அந்தக் கொழுப்பைப் பலிபீடத்தின்மேல் தகனித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ார்க்கண்டங்களையும் வலது முன்னந்தொடையையும், மோசே கட்டளையிட்டபடியே, ஆரோன் கர்த்தருடைய சந்நிதியில் அசைவாட்டும் பலியாக அசைவாட்டின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ார்க்கண்டங்களையும் வலது முன்னந்தொடையையும், மோசே கட்டளையிட்டபடியே, ஆரோன் கர்த்தருடைய சந்நிதியில் அசைவாட்டும் பலியாக அசைவாட்டி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ஆரோன் ஜனங்களுக்கு நேராகத் தன் கைகளை உயர்த்தி, அவர்களை ஆசீர்வதித்து, தான் பாவநிவாரணபலியையும், சர்வாங்க தகனபலியையும், சமாதானபலிகளையும் செலுத்தின இடத்திலிருந்து இறங்கி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ரோனை நோக்கி: நீ பாவநிவாரணபலியாகப் பழுதற்ற ஒரு கன்றுக்குட்டியையும், சர்வாங்க தகனபலியாகப் பழுதற்ற ஒரு ஆட்டுக்கடாவையும் தெரிந்துகொண்டு, கர்த்தருடைய சந்நிதியில் பலியிடக்கடவாய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ஆரோன் ஜனங்களுக்கு நேராகத் தன் கைகளை உயர்த்தி, அவர்களை ஆசீர்வதித்து, தான் பாவநிவாரணபலியையும், சர்வாங்க தகனபலியையும், சமாதானபலிகளையும் செலுத்தின இடத்திலிருந்து இறங்கி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 மோசேயும் ஆரோனும் ஆசரிப்புக் கூடாரத்துக்குள் பிரவேசித்து, வெளியே வந்து, ஜனங்களை ஆசீர்வதித்தார்கள்; அப்பொழுது கர்த்தருடைய மகிமை சகல ஜனங்களுக்கும் காணப்பட்ட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 மோசேயும் ஆரோனும் ஆசரிப்புக் கூடாரத்துக்குள் பிரவேசித்து, வெளியே வந்து, ஜனங்களை ஆசீர்வதித்தார்கள்; அப்பொழுது கர்த்தருடைய மகிமை சகல ஜனங்களுக்கும் காணப்பட்ட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ன்றியும் கர்த்தருடைய சந்நிதியிலிருந்து அக்கினி புறப்பட்டு, பலிபீடத்தின்மேல் இருந்த சர்வாங்க தகனபலியையும் கொழுப்பையும் எரித்துவிட்டது; ஜனங்களெல்லாரும் அதைக் கண்டபோது ஆரவாரித்து முகங்குப்புற விழுந்த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ன்றியும் கர்த்தருடைய சந்நிதியிலிருந்து அக்கினி புறப்பட்டு, பலிபீடத்தின்மேல் இருந்த சர்வாங்க தகனபலியையும் கொழுப்பையும் எரித்துவிட்டது; ஜனங்களெல்லாரும் அதைக் கண்டபோது ஆரவாரித்து முகங்குப்புற விழுந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ேலும் இஸ்ரவேல் புத்திரரை நோக்கி: கர்த்தருடைய சந்நிதியில் பலியிடும்படிக்கு, நீங்கள் பாவநிவாரண பலியாகப் பழுதற்ற ஒரு வெள்ளாட்டுக் கடாவையும், சர்வாங்க தகனபலியாக ஒரு வயதான பழுதற்ற ஒரு கன்றுக்குட்டியையும், ஒரு ஆட்டுக்குட்டியைய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ேலும் இஸ்ரவேல் புத்திரரை நோக்கி: கர்த்தருடைய சந்நிதியில் பலியிடும்படிக்கு, நீங்கள் பாவநிவாரண பலியாகப் பழுதற்ற ஒரு வெள்ளாட்டுக் கடாவையும், சர்வாங்க தகனபலியாக ஒரு வயதான பழுதற்ற ஒரு கன்றுக்குட்டியையும், ஒரு ஆட்டுக்குட்டியையும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மாதானபலிகளாக ஒரு காளையையும், ஒரு ஆட்டுக்கடாவையும், எண்ணெயிலே பிசைந்த போஜனபலியையும் கொண்டுவாருங்கள்; இன்று கர்த்தர் உங்களுக்குத் தரிசனமாவார் என்று சொல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மாதானபலிகளாக ஒரு காளையையும், ஒரு ஆட்டுக்கடாவையும், எண்ணெயிலே பிசைந்த போஜனபலியையும் கொண்டுவாருங்கள்; இன்று கர்த்தர் உங்களுக்குத் தரிசனமாவார் என்று சொல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ோசே கட்டளையிட்டவைகளை அவர்கள் ஆசரிப்புக் கூடாரத்துக்கு முன்பாகக் கொண்டுவந்தார்கள். சபையார் எல்லாரும் சேர்ந்து, கர்த்தருடைய சந்நிதியில் நின்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36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ीप जा कर यहोवा के साम्हने खड़ी हु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तब मूसा ने कहा, यह वह काम है जिसके करने के लिये यहोवा ने आज्ञा दी है कि तुम उसे करो; और यहोवा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हिमा का तेज तुम को दिखाई पड़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मूसा ने हारून से कहा, यहोवा की आज्ञा के अनुसार वेदी के समीप जा कर अपने पापबलि और होमबलि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ढ़ाकर अपने और सब जनता के लिये प्रायश्चित्त कर; और जनता के चढ़ावे को भी चढ़ाकर उनके लिए प्रायश्चि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इसलिये हारून ने वेदी के समीप जा कर अपने पापबलि के बछड़े को बलिदान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हारून के पुत्र लोहू को उसके पास ले गए, तब उसने अपनी उंगली को लोहू में डुबाकर वेदी के सींगों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ोहू को लगाया, और शेष लोहू को वेदी के पाए पर उंडेल दिय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पापबलि में की चरबी और गुर्दों और कलेजे पर की झिल्ली को उसने वेदी पर जलाया, जैसा यहोवा ने मूस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आठवें दिन मूसा ने हारून और उसके पुत्रों को और इस्त्राएली पुरनियों को बुलवाकर हारून से क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आज्ञा द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मांस और खाल को उसने छावनी से बाहर आग में जल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तब होमबलिपशु को बलिदान किया; और हारून के पुत्रों ने लोहू को उसके हाथ में दिया, और उसने उसको वेद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चारों ओर छिड़क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ब उन्होंने होमबलिपशु का टुकड़ा टुकड़ा करके सिर सहित उसके हाथ में दे दिया और उसने उन को वेदी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ला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उसने अंतडिय़ों और पांवों को धोकर वेदी पर होमबलि के ऊपर जल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उसने लोगों के चढ़ावे को आगे ले कर और उस पापबलि के बकरे को जो उनके लिये था ले कर उसका बलिदा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या, और पहिले के समान उसे भी पापबलि करके चढ़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उसने होमबलि को भी समीप ले जा कर विधि के अनुसार चढ़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पापबलि के लिये एक निर्दोष बछड़ा, और होमबलि के लिये एक निर्दोष मेढ़ा ले कर यहोवा के साम्हने भें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अन्नबलि को भी समीप ले जा कर उस में से मुट्ठी भर वेदी पर जलाया, यह भोर के होमबलि के अलाव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ढ़ाय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बैल और मेढ़ा, अर्थात जो मेलबलिपशु जनता के लिये थे वे भी बलि किये गए; और हारून के पुत्रों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ोहू को उसके हाथ में दिया, और उसने उसको वेदी पर चारों ओर छिड़क दिय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उन्होंने बैल की चरबी को, और मेढ़े में से मोटी पूंछ को, और जिस चरबी से अतडिय़ां ढपी रहती ह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ो, ओर गुर्दों सहित कलेजे पर की झिल्ली को भी उसके हाथ में दिय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उन्होंने चरबी को छातियों पर रखा; और उसने वह चरबी वेदी पर जला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परन्तु छातियों और दाहिनी जांघ को हारून ने मूसा की आज्ञा के अनुसार हिलाने की भेंट के लिये यहोव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साम्हने हिल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तब हारून ने लोगों की ओर हाथ बढ़ाकर उन्हें आशीर्वाद दिया; और पापबलि, होमबलि, और मेलबलियों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ढ़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ढ़ाकर वह नीचे उतर आ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तब मूसा और हारून मिलापवाले तम्बू में गए, और निकलकर लोगों को आशीर्वाद दिया; तब यहोवा का तेज सा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नता को दिखाई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यहोवा के साम्हने से आग निकलकर चरबी सहित होमबलि को वेदी पर भस्म कर दिया; इसे देखकर जनता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यजयकार का नारा मारा, और अपने अपने मुंह के बल गिरकर दण्डवत क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इस्त्राएलियों से यह कह, कि तुम पापबलि के लिये एक बकरा, और होमबलि के लिये एक बछड़ा और एक भेड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बच्चा लो, जो एक वर्ष के होंऔर निर्दोष हो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मेलबलि के लिये यहोवा के सम्मुख चढ़ाने के लिये एक बैल और एक मेढ़ा, और तेल से सने हुए मैदे का ए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न्नबलि भी ले लो; क्योंकि आज यहोवा तुम को दर्शन द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जिस जिस वस्तु की आज्ञा मूसा ने दी उन सब को वे मिलापवाले तम्बू के आगे ले आए; और सारी मण्डल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2026-08-02T16:16:42Z</dcterms:created>
  <dcterms:modified xsi:type="dcterms:W3CDTF">2026-08-02T16:16:42Z</dcterms:modified>
  <dc:title>லேவியராகமம்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