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 கட்டளையிட்டவைகளை அவர்கள் ஆசரிப்புக் கூடாரத்துக்கு முன்பாகக் கொண்டுவந்தார்கள். சபையார் எல்லாரும் சேர்ந்து, கர்த்தருடைய சந்நிதியில் நி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: கர்த்தர் கட்டளையிட்ட இந்தக் காரியத்தைச் செய்யுங்கள்; கர்த்தருடைய மகிமை உங்களுக்குக் காணப்படும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சே ஆரோனை நோக்கி: நீ பலிபீடத்தண்டையில் சேர்ந்து, கர்த்தர் கட்டளையிட்டபடியே, உன் பாவநிவாரண பலியையும் உன் சர்வாங்க தகனபலியையும் செலுத்தி, உனக்காகவும் ஜனங்களுக்காகவும் பாவநிவிர்த்தி செய்து, ஜனங்களுடைய பலியையும் செலுத்தி, அவர்களுக்காகவும் பாவநிவிர்த்தி செய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சே ஆரோனை நோக்கி: நீ பலிபீடத்தண்டையில் சேர்ந்து, கர்த்தர் கட்டளையிட்டபடியே, உன் பாவநிவாரண பலியையும் உன் சர்வாங்க தகனபலியையும் செலுத்தி, உனக்காகவும் ஜனங்களுக்காகவும் பாவநிவிர்த்தி செய்து, ஜனங்களுடைய பலியையும் செலுத்தி, அவர்களுக்காகவும் பாவநிவிர்த்தி செய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சே ஆரோனை நோக்கி: நீ பலிபீடத்தண்டையில் சேர்ந்து, கர்த்தர் கட்டளையிட்டபடியே, உன் பாவநிவாரண பலியையும் உன் சர்வாங்க தகனபலியையும் செலுத்தி, உனக்காகவும் ஜனங்களுக்காகவும் பாவநிவிர்த்தி செய்து, ஜனங்களுடைய பலியையும் செலுத்தி, அவர்களுக்காகவும் பாவநிவிர்த்தி செய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ஆரோன் பலிபீடத்தண்டையில் சேர்ந்து, தன் பாவநிவாரண பலியாகிய கன்றுக்குட்டியைக் கொ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ரோனின் குமாரர் அதின் இரத்தத்தை அவனிடத்தில் கொண்டுவந்தார்கள்; அவன் தன் விரலை அந்த இரத்தத்தில் தோய்த்து, பலிபீடத்தின் கொம்புகளின்மேல் பூசி, மற்ற இரத்தத்தைப் பலிபீடத்தின் அடியிலே ஊற்ற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ரோனின் குமாரர் அதின் இரத்தத்தை அவனிடத்தில் கொண்டுவந்தார்கள்; அவன் தன் விரலை அந்த இரத்தத்தில் தோய்த்து, பலிபீடத்தின் கொம்புகளின்மேல் பூசி, மற்ற இரத்தத்தைப் பலிபீடத்தின் அடியிலே ஊற்ற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வநிவாரணபலியின் கொழுப்பையும், குண்டிக்காய்களையும், கல்லீரலில் எடுத்த ஜவ்வையும், கர்த்தர் மோசேக்குக் கட்டளையிட்டபடியே, பலிபீடத்தின்மேல் தகனித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வநிவாரணபலியின் கொழுப்பையும், குண்டிக்காய்களையும், கல்லீரலில் எடுத்த ஜவ்வையும், கர்த்தர் மோசேக்குக் கட்டளையிட்டபடியே, பலிபீடத்தின்மேல் தகனி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ட்டாம் நாளிலே மோசே ஆரோனையும் அவன் குமாரரையும் இஸ்ரவேலின் மூப்பரையும் அழை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ம்சத்தையும் தோலையும் பாளயத்துக்குப் புறம்பே அக்கினியிலே சுட்டெரி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சர்வாங்க தகனபலியையும் கொன்றான்; ஆரோனின் குமாரர் அதின் இரத்தத்தை அவனிடத்தில் கொண்டுவந்தார்கள்; அவன் அவைகளைப் பலிபீடத்தின்மேல் தகன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சர்வாங்க தகனபலியையும் கொன்றான்; ஆரோனின் குமாரர் அதின் இரத்தத்தை அவனிடத்தில் கொண்டுவந்தார்கள்; அவன் அவைகளைப் பலிபீடத்தின்மேல் தகனி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ர்வாங்க தகனபலியின் துண்டங்களையும் தலையையும் அவனிடத்தில் கொண்டுவந்தார்கள்; அவன் அவைகளைப் பலிபீடத்தின்மேல் தகனி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ுடல்களையும் தொடைகளையும் கழுவி, பலிபீடத்தின்மேல் இருந்த சர்வாங்க தகனபலியின்மேல் தகனி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அவன் ஜனங்களின் பலியைக் கொண்டுவந்து, ஜனங்களின் பாவநிவிர்த்திக்குரிய வெள்ளாட்டுக்கடாவைக் கொன்று, முந்தினதைப் பலியிட்டதுபோல, அதைப்பாவநிவாரணபலியாக்க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அவன் ஜனங்களின் பலியைக் கொண்டுவந்து, ஜனங்களின் பாவநிவிர்த்திக்குரிய வெள்ளாட்டுக்கடாவைக் கொன்று, முந்தினதைப் பலியிட்டதுபோல, அதைப்பாவநிவாரணபலியாக்க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ர்வாங்க தகனபலியையும் கொண்டுவந்து, நியமத்தின்படி, அதைப் பலியிட்ட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ோஜனபலியையும் கொண்டுவந்து, அதில் கைநிறைய எடுத்து, அதைக் காலையில் செலுத்தும் சர்வாங்க தகனபலியுடனே பலிபீடத்தின்மேல் தகன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ோஜனபலியையும் கொண்டுவந்து, அதில் கைநிறைய எடுத்து, அதைக் காலையில் செலுத்தும் சர்வாங்க தகனபலியுடனே பலிபீடத்தின்மேல் தகனி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ரோனை நோக்கி: நீ பாவநிவாரணபலியாகப் பழுதற்ற ஒரு கன்றுக்குட்டியையும், சர்வாங்க தகனபலியாகப் பழுதற்ற ஒரு ஆட்டுக்கடாவையும் தெரிந்துகொண்டு, கர்த்தருடைய சந்நிதியில் பலியிடக்கடவாய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ஜனங்களின் சமாதானபலிகளாகிய காளையையும் ஆட்டுக்கடாவையும் கொன்றான்; ஆரோனின் குமாரர் அதின் இரத்தத்தை அவனிடத்தில் கொண்டுவந்தார்கள்; அவன் அதைப் பலிபீடத்தின்மேல் சுற்றிலும் தெளி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ஜனங்களின் சமாதானபலிகளாகிய காளையையும் ஆட்டுக்கடாவையும் கொன்றான்; ஆரோனின் குமாரர் அதின் இரத்தத்தை அவனிடத்தில் கொண்டுவந்தார்கள்; அவன் அதைப் பலிபீடத்தின்மேல் சுற்றிலும் தெளி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ளையிலும் ஆட்டுக்கடாவிலும் எடுத்த கொழுப்பையும், வாலையும், குடல்களை மூடிய ஜவ்வையும், குண்டிக்காய்களையும், கல்லீரலின்மேல் இருந்த ஜவ்வையும் கொண்டுவந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ளையிலும் ஆட்டுக்கடாவிலும் எடுத்த கொழுப்பையும், வாலையும், குடல்களை மூடிய ஜவ்வையும், குண்டிக்காய்களையும், கல்லீரலின்மேல் இருந்த ஜவ்வையும் கொண்டுவந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ொழுப்பை மார்க்கண்டங்களின்மேல் வைத்தார்கள்; அந்தக் கொழுப்பைப் பலிபீடத்தின்மேல் தகன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ர்க்கண்டங்களையும் வலது முன்னந்தொடையையும், மோசே கட்டளையிட்டபடியே, ஆரோன் கர்த்தருடைய சந்நிதியில் அசைவாட்டும் பலியாக அசைவாட்ட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ர்க்கண்டங்களையும் வலது முன்னந்தொடையையும், மோசே கட்டளையிட்டபடியே, ஆரோன் கர்த்தருடைய சந்நிதியில் அசைவாட்டும் பலியாக அசைவாட்ட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ஆரோன் ஜனங்களுக்கு நேராகத் தன் கைகளை உயர்த்தி, அவர்களை ஆசீர்வதித்து, தான் பாவநிவாரணபலியையும், சர்வாங்க தகனபலியையும், சமாதானபலிகளையும் செலுத்தின இடத்திலிருந்து இறங்க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ஆரோன் ஜனங்களுக்கு நேராகத் தன் கைகளை உயர்த்தி, அவர்களை ஆசீர்வதித்து, தான் பாவநிவாரணபலியையும், சர்வாங்க தகனபலியையும், சமாதானபலிகளையும் செலுத்தின இடத்திலிருந்து இறங்க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மோசேயும் ஆரோனும் ஆசரிப்புக் கூடாரத்துக்குள் பிரவேசித்து, வெளியே வந்து, ஜனங்களை ஆசீர்வதித்தார்கள்; அப்பொழுது கர்த்தருடைய மகிமை சகல ஜனங்களுக்கும் காணப்ப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ரோனை நோக்கி: நீ பாவநிவாரணபலியாகப் பழுதற்ற ஒரு கன்றுக்குட்டியையும், சர்வாங்க தகனபலியாகப் பழுதற்ற ஒரு ஆட்டுக்கடாவையும் தெரிந்துகொண்டு, கர்த்தருடைய சந்நிதியில் பலியிடக்கடவ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மோசேயும் ஆரோனும் ஆசரிப்புக் கூடாரத்துக்குள் பிரவேசித்து, வெளியே வந்து, ஜனங்களை ஆசீர்வதித்தார்கள்; அப்பொழுது கர்த்தருடைய மகிமை சகல ஜனங்களுக்கும் காணப்பட்ட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ன்றியும் கர்த்தருடைய சந்நிதியிலிருந்து அக்கினி புறப்பட்டு, பலிபீடத்தின்மேல் இருந்த சர்வாங்க தகனபலியையும் கொழுப்பையும் எரித்துவிட்டது; ஜனங்களெல்லாரும் அதைக் கண்டபோது ஆரவாரித்து முகங்குப்புற விழு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ன்றியும் கர்த்தருடைய சந்நிதியிலிருந்து அக்கினி புறப்பட்டு, பலிபீடத்தின்மேல் இருந்த சர்வாங்க தகனபலியையும் கொழுப்பையும் எரித்துவிட்டது; ஜனங்களெல்லாரும் அதைக் கண்டபோது ஆரவாரித்து முகங்குப்புற விழ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இஸ்ரவேல் புத்திரரை நோக்கி: கர்த்தருடைய சந்நிதியில் பலியிடும்படிக்கு, நீங்கள் பாவநிவாரண பலியாகப் பழுதற்ற ஒரு வெள்ளாட்டுக் கடாவையும், சர்வாங்க தகனபலியாக ஒரு வயதான பழுதற்ற ஒரு கன்றுக்குட்டியையும், ஒரு ஆட்டுக்குட்டியைய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இஸ்ரவேல் புத்திரரை நோக்கி: கர்த்தருடைய சந்நிதியில் பலியிடும்படிக்கு, நீங்கள் பாவநிவாரண பலியாகப் பழுதற்ற ஒரு வெள்ளாட்டுக் கடாவையும், சர்வாங்க தகனபலியாக ஒரு வயதான பழுதற்ற ஒரு கன்றுக்குட்டியையும், ஒரு ஆட்டுக்குட்டியைய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மாதானபலிகளாக ஒரு காளையையும், ஒரு ஆட்டுக்கடாவையும், எண்ணெயிலே பிசைந்த போஜனபலியையும் கொண்டுவாருங்கள்; இன்று கர்த்தர் உங்களுக்குத் தரிசனமாவார் என்று சொல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மாதானபலிகளாக ஒரு காளையையும், ஒரு ஆட்டுக்கடாவையும், எண்ணெயிலே பிசைந்த போஜனபலியையும் கொண்டுவாருங்கள்; இன்று கர்த்தர் உங்களுக்குத் தரிசனமாவார் என்று சொல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 கட்டளையிட்டவைகளை அவர்கள் ஆசரிப்புக் கூடாரத்துக்கு முன்பாகக் கொண்டுவந்தார்கள். சபையார் எல்லாரும் சேர்ந்து, கர்த்தருடைய சந்நிதியில் நி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 యెహోవా సన్నిధిని నిలువ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మోషేమీరు చేయవలెనని యెహోవా ఆజ్ఞా పించినది ఇదే; అట్లు చేయుడి. అప్పుడు యెహోవా మహిమ మీకు కనబడు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మరియు మోషే అహరోనుతో ఇట్లనెనునీవు బలిపీఠమునొద్దకు వెళ్లి పాపపరిహారార్థబలిని దహనబలిని అర్పించి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మిత్త మును ప్రజలనిమిత్తమును ప్రాయశ్చిత్తముచేసి ప్రజల కొరకు అర్పణము చేసి, యెహోవా ఆజ్ఞాపించి న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 నిమిత్తము ప్రాయశ్చిత్తము చేయ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కాబట్టి అహ రోను బలిపీఠము దగ్గరకు వెళ్లి తనకొరకు పాపపరిహారార్థ బలిగా ఒక దూడను వధ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హరోను కుమారులు దాని రక్తమును అతనియొద్దకు తేగా అతడు ఆ రక్తములో తన వ్రేలు ముంచి బలిపీఠ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మ్ములమీద దాని చమిరి బలిపీఠము అడుగున ఆ రక్తమును పో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దాని క్రొవ్వును మూత్రగ్రంథులను కాలేజముమీది వపను బలి పీఠముమీద దహించెను. అట్లు యెహోవా మోషే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జ్ఞా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ఎనిమిదవదినమున మోషే అహరోనును అతని కుమారు లను ఇశ్రాయేలీయుల పెద్దలను పిలిప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దాని మాంసమును చర్మమును పాళెము వెలుపల అగ్నితో కాల్చివ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ప్పుడతడు దహనబలి పశువును వధించెను. అహరోను కుమారులు అతనికి దాని రక్తము నప్పగింపగా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ిపీఠముచుట్టు దానిని ప్రోక్ష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మరియు వారు దహన బలిపశువుయొక్క తలను అవయవములను అతనికి అప్పగింపగా అతడు బలి పీఠముమీద వాటిని దహ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అతడు దాని ఆంత్రము లను కాళ్లను కడిగి బలిపీఠముమీదనున్న దహనబలి ద్రవ్యముపైని దహ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తడు ప్రజల అర్పణమును తీసికొని వచ్చి ప్రజలు అర్పించు పాప పరిహారార్థబలియగు మేకను తీసికొని వధ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ొదటి దానివలె దీనిని పాప పరిహారార్థబలిగా అర్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ప్పుడతడు దహనబలి పశువును తీసికొని విధి చొప్పున దాని నర్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ప్పు డతడు నైవేద్యమును తెచ్చి దానిలోనుండి చేరెడు తీసి ప్రాతఃకాలమందు చేసిన దహనబలిగాక బలిపీఠము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న దానిని దహ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హరోనుతో ఇట్లనెనునీవు పాపపరిహారార్థబలిగా నిర్దోషమైన యొక కోడెదూడను, దహనబలిగా నిర్దోషమైన యొక పొట్ట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మరియు మోషే ప్రజలు అర్పించు సమాధానబలిరూపమైన కోడెదూడను పొట్టే లును వధించెను. అహరోను కుమారులు ద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క్తమును అతనికి అప్పగింపగా అతడు బలిపీఠము చుట్టు దానిని ప్రోక్ష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మరియు వారు ఆ దూడ క్రొవ్వును మేకక్రొవ్వును క్రొవ్విన తోకను ఆంత్రములను కప్పు క్రొవ్వును మూత్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్రంథులను కాలేజముమీది వపను అప్పగిం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బోరలమీద క్రొవ్వును ఉంచిరి. అతడు బలిపీఠముమీద ఆ క్రొవ్వును దహ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బోరలను కుడి జబ్బను యెహోవా సన్నిధిలో అల్లాడించు అర్పణ ముగా అహరోను అల్లాడించెను అట్లు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ోషేకు ఆజ్ఞా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అప్పుడు అహరోను పాపపరిహారార్థబలిని దహనబలిని సమాధానబలిని అర్పించి, ప్రజలవైపునకు తన చేతులెత్త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ని దీవించిన తరువాత దిగి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మోషే అహరోనులు ప్రత్యక్షపు గుడా రములోనికి పోయి వెలుపలికివచ్చి ప్రజలను దీవింపగా యెహోవా మహి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ును యెహోవా సన్నిధికి తీసికొని రమ్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జలకందరికి కన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యెహోవా సన్నిధినుండి అగ్ని బయలు వెళ్లి బలిపీఠము మీద నున్న దహనబలిద్రవ్యమును క్రొవ్వును కాల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ేసెను; ప్రజలందరు దానిని చూచి ఉత్సాహధ్వనిచేసి సాగిలప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మరియు నీవు ఇశ్రాయేలీయులతోమీరు యెహోవా సన్నిధిని బలి నర్పించునట్లు పాపపరిహారార్థబలిగా నిర్దోషమ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ేక పిల్లను, దహనబలిగా నిర్దోషమైన యేడాది దూడను గొఱ్ఱపిల్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సమాధానబలిగా కోడెను పొట్టేలును నూనె కలిపిన నైవేద్యమును తీసికొని రండి; నేడు యెహోవా మీకు కనబడ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ి చెప్ప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​మోషే ఆజ్ఞాపించినవాటిని వారు ప్రత్యక్షపు గుడారము నెదుటికి తీసికొనివచ్చిరి. సమాజ మంతయు దగ్గర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2026-06-03T09:56:52Z</dcterms:created>
  <dcterms:modified xsi:type="dcterms:W3CDTF">2026-06-03T09:56:52Z</dcterms:modified>
  <dc:title>லேவியராகமம்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