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1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, Thy name I love, 
All other names above ; 
Jesus, my Lord ! 
Oh, Thou art all to me ! 
Nothing to please I see, 
Nothing apart from Thee, 
Jesus, my Lord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, blessed Son of God, 
Hast bought me with Thy blood, 
Jesus, my Lord ! 
Oh, how great is Thy love, 
All other loves above, 
Love that I daily prove, 
Jesus, my Lord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n unto Thee I flee, 
Thou wilt my refuge be, 
Jesus, my Lord ! 
What need I now to fear ? 
What earthly grief or care, 
Since Thou art ever near ? 
Jesus, my Lord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oon Thou wilt come again ! 
I shall be happy then, 
Jesus, my Lord ! 
Then Thine own face I'll see, 
Then I shall like Thee be, 
Then evermore with Thee, 
Jesus, my Lord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2026-07-31T18:34:14Z</dcterms:created>
  <dcterms:modified xsi:type="dcterms:W3CDTF">2026-07-31T18:34:14Z</dcterms:modified>
  <dc:title>Hymn : 204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