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let us to the Lord our God 
With contrite hearts return ; 
Our God is gracious, nor will leave 
The desolate to mour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is voice commands the tempest forth, 
And stills the stormy wave ; 
And though His arm be strong to smite,
'Tis also strong to save.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ng hath the night of sorrow reigned ; 
The dawn shall bring us light ; 
God shall appear, and we shall rise 
With gladness in His si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ur hearts, if God we seek to know, 
Shall know Him and rejoice ; 
His coming like the morn shall be, 
Like morning songs His voic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s dew upon the tender herb, 
Diffusing fragrance round ; 
As showers that usher in the spring, 
And cheer the thirsty ground :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So shall His presence bless our souls, 
And shed a joyful light ; 
That hallowed morn shall chase away 
The sorrows of the n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2026-07-30T09:34:20Z</dcterms:created>
  <dcterms:modified xsi:type="dcterms:W3CDTF">2026-07-30T09:34:20Z</dcterms:modified>
  <dc:title>Hymn : 584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