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rawing near with full assurance; 
Ah, my soul, how can it be ? 
How canst thou, condemned and sinful, 
Think of God as near to thee ?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ull assurance ! I am trusting 
In a Saviour crucified ; 
Full assurance ! Jesus saved me, 
When upon the cross He die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is faithful that has promised ; 
Here my soul has found its rest, 
And by fully trusting Jesus, 
With assurance I am bles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ins to be no more remembered, 
Full remission in His blood, 
Made by Him an heir of heaven, 
Made by Him a child of Go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 I come, my sins confessing, 
Boldly come, without a fear ; 
All my right in Christ possessing, 
To the Father drawing nea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2026-07-30T14:39:36Z</dcterms:created>
  <dcterms:modified xsi:type="dcterms:W3CDTF">2026-07-30T14:39:36Z</dcterms:modified>
  <dc:title>Hymn : 903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