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வற்றையும் விட்டு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வற்றையும் விற்று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சாசின் வலையில் சி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ாய் போய் விடாதே வா,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ி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ைகள் அனைத்தையும் அழித்திட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சிலுவையில் பதித்திட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ச்சையின் வலையில்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க்கி விடாதே வா,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ும் மனிதர்கள் ய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பற்ற வருகிறேன் நான் – ந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பின்பற்ற வருகிறேன் நான் – ந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ிடும் என்னையும் வந்தேன் த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ூவுலகில்? –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ின்பற்றும் மனிதர்கள் ய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+வுலகில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வெறுப்பின் கோட்டிற்கு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யமாக அழைக்கிறார் வா -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 மாமிச ஆ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ண் என தள்ளி விட்டு வா வா – நீ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2026-07-09T08:58:10Z</dcterms:created>
  <dcterms:modified xsi:type="dcterms:W3CDTF">2026-07-09T08:58:10Z</dcterms:modified>
  <dc:title>துதிப் பாடல்கள் : 541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