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ோ, அந்த ஊர் இருக்கிறதே, நான் அதற்கு ஓடிப்போகத்தக்கதாய் அது கிட்ட இருக்கிறது; என் பிராணன் பிழைக்க நான் அங்கே ஓடிப்போகட்டும், அது சின்ன ஊர்தான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ோத்து சோவாருக்குள் வரும்போது பூமியின்மேல் சூரியன் உதித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ர்த்தர் சோதோமின்மேலும் கொமோராவின்மேலும், கர்த்தராலே வானத்திலிருந்து கந்தகத்தையும் அக்கினியையும் வருஷிக்கப்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ர்த்தர் சோதோமின்மேலும் கொமோராவின்மேலும், கர்த்தராலே வானத்திலிருந்து கந்தகத்தையும் அக்கினியையும் வருஷிக்க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மனைவியோ பின்னிட்டுப் பார்த்து, உப்புத்தூண் ஆன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மனைவியோ பின்னிட்டுப் பார்த்து, உப்புத்தூண் ஆன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டியற்காலத்தில் ஆபிரகாம் எழுந்து, தான் கர்த்தருக்கு முன்பாக நின்ற இடத்திற்குப் போய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டியற்காலத்தில் ஆபிரகாம் எழுந்து, தான் கர்த்தருக்கு முன்பாக நின்ற இடத்திற்குப் போய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்விதமாய் லோத்தின் குமாரத்திகள் இருவரும் தங்கள் தகப்பனாலே கர்ப்பவதியா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லோத்து: அப்படியல்ல ஆண்டவரே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லோத்து வாசலுக்கு வெளியே வந்து, தனக்குப் பின்னாலே கதவைப் பூட்டி, அவர்களிடத்தில் போய்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இந்த அக்கிரமம் செய்ய வேண்ட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দেখুন, এখানে কাছেই একটা খুব ছোট শহর আছে| আমি সেই শহর পর্য্ন্ত দৌড়ে বেঁচে য়েতে পার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দূত লোটকে বললেন, “ভালো কথা আমি তোমার অনুরোধ স্বীকার করেছি| আমি তোমাকে সেটা করতে দেব| আমি ঐ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সেখানে শীঘ্রই দৌড়ে যাও| যতক্ষণ না নিরাপদে ঐ শহরে তুমি পৌঁছোচ্ছ ততক্ষণ সদোম ধ্বংস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 না|” (ঐ শহরের নাম সোযর কারণ শহরটি খুব ছোট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ূর্য়োদযের সঙ্গে সঙ্গে লোট সোযরে পৌঁছ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কই সময়ে প্রভু সদোম ও ঘমোরা ধ্বংস করা শুরু করলেন| প্রভু আকাশ থেকে আগুন আর জ্বলন্ত গন্ধক বর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রু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অর্থাত্‌ প্রভু ঐ নগরগুলি ধ্বংস করলেন| সমস্ত গাছপালা, সমস্ত লোকজন, সমগ্র উপত্যকাটাই প্রভু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ই ঐ দুজন লোট এবং তাঁর পরিবারকে নগরের বাইরে নিয়ে এলেন| তাঁরা নগরের বাইরে চলে এলে সেই দু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লোট যখন স্ত্রী ও দুই মেয়েকে নিয়ে দৌড়ে পালাচ্ছিলেন তখন লোটের স্ত্রী নিষেধ ভুলে একবার পেছ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গরের দিকে তাকালেন এবং তখনই লবণের মূর্ত্তি হ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খুব সকালে অব্রাহাম আগে য়েখানটাতে প্রভুর সামনে দাঁড়িয়েছিলেন সেই স্থানটিতে তিনি আবার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অব্রাহাম সদোম এবং ঘমোরার দিকে তাকিযে দেখলেন| সমগ্র উপত্যকার ওপর দৃষ্টিপাত করে অব্রাহাম দেখ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মস্ত উপত্যকা থেকে ধোঁযা উঠছে| দেখে মনে হল বিশাল অগ্নিকাণ্ডের ফলস্বরূপ ঐ ধোঁয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ঈশ্বর উপত্যকার সমস্ত নগর ধ্বংস করলেন| কিন্তু ঈশ্বর ঐ নগরগুলি ধ্বংস করার সময় অব্রাহামের কথা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িলেন এবং তিনি অব্রাহামের ভ্রাতুষ্পুত্রকে ধ্বংস করেন নি| লোট ঐ উপত্যকার নগরগুলির মধ্যে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লেন| কিন্তু নগরগুলি ধ্বংস করার আগে ঈশ্বর লোটকে অন্যত্র পাঠিয়ে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োযরে বাস করতে লোটের ভয় করছিল| তাই তিনি ও তাঁর দুই মেয়ে পর্বতে বাস করতে চলে গেলেন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তের একজন বললেন, “এবার প্রাণ বাঁচাবার জন্যে তোমরা দৌড় দাও! আর পেছনের দিকে তাকাবে না| উপত্যকার কো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একটা গুহার মধ্যে বাস কর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দুজনের মধ্যে য়ে মেয়ে বড় সে একদিন ছোট বোনকে বলল, “পৃথিবীতে সর্বত্র স্ত্রী ও পুরুষ বিয়ে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দের সন্তানাদি হয়| কিন্তু আমাদের পিতা বৃদ্ধ হয়েছেন এবং আমাদের সন্তানাদি দিতে পারে এমন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রুষ এখানে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াই আমরা পিতাকে প্রচুর দ্রাক্ষারস পান করিযে বেহুঁশ করিয়ে দেব| তারপর তাঁর সঙ্গে আমরা য়ৌনসঙ্গ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| আমাদের পরিবার রক্ষা করার জন্যে আমরা এইভাবে আমাদের পিতার সাহায্য নেব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দিন সন্ধ্যায় সদোম নগরে দুজন দূত এলেন| তখন লোট নগরের প্রবেশ পথে বসেছিলেন| তিনি দূতদের আস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লেন| লোট ভাবলেন য়ে তারা সাধারণ পথিক, নগরের মধ্য দিয়ে কোথাও যাচ্ছে| লৌট উঠে গিয়ে তাঁদের অভিবাদ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েই রাত্রে দু মেয়ে তাদের পিতার কাছে গেল এবং তাঁকে প্রচুর দ্রাক্ষারস পান করতে দিল| তারপর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তে দাঁড়াবে না| যতক্ষণ না ঐ পর্বতে পৌঁছবে ততক্ষণ শুধুই দৌড়বে| থামলে, নগরের সঙ্গে তোমরাও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়ে পিতার বিছানায গিয়ে তাঁর সঙ্গে য়ৌন সঙ্গম করল| লোট এমন নেশাগ্রস্ত ছিলেন য়ে তাঁর বিছানায় 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খন এল এবং কে কখন গেল কিছুই বুঝতে পার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রদিন ছোট বোনকে বড় বোন বলল, “গত রাত্রে আমি পিতার সঙ্গে এক বিছানায শুয়েছি| আজ রাতে আবার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ান করিযে বেহুঁশ করে দেব| তাহলে তুমি তাঁর সঙ্গে য়ৌন সঙ্গম করতে পারবে| এভাব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াদি পেতে আমাদের পিতার সাহায্য নেব| এতে আমাদের বংশধারা অব্যাহত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সুতরাং সেই রাত্রে দু মেয়ে আবার পিতাকে নেশাতে বেহুঁশ করে দিল| তারপর ছোট মেয়ে পিতার বিছা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পিতার সঙ্গে য়ৌন সঙ্গম করল| এবারেও লোট এমন নেশাগ্রস্ত ছিলেন য়ে জানতে পারলেন না কে তার বিছা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, ক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লোটের দু মেয়েই গর্ভবতী হল| তাদের পিতাই তাদের সন্তানাদির পি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বড় মেয়ের হল এক পুত্র সন্তান| তার নাম হল মোযাব| বর্তমানে য়ে মোয়াবীয় জাতি আছে তাদের আদিপুর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যা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ন মো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ললেন, “মহাশয়গণ, অনুগ্রহ করে একবার আমার বাড়ীতে আসুন এবং আপনাদের সেবা করার সুযোগ দিন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া হাত-পা ধুয়ে রাত্রিবাস করতে পারেন| তাহলে কাল সকালে আবার আপনাদের গন্তব্য অভিমুখে যাত্র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ন|”দূত দুজন বললেন, “না, আমরা চকেই রাত্রিবাস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ছোট মেয়েও এক পুত্র সন্তানের জন্ম দিল| তার নাম বিন্-অম্মি| বর্তমানে য়ে অম্মোন জাতি আছ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রুষ হলেন বিন্-অম্ম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লৌট নিজের বাড়ীতে তাঁদের নিয়ে যাওয়ার জন্যে পীড়াপীড়ি করতে লাগলেন| তাই দূতরা 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লোটের বাড়ীতে থেকে রাজী হলেন| তাঁরা লোটের বাড়ীতে গেলেন| লোট তাঁদের কিছু পানীয় দিলেন| লৌ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রুটি বানিয়ে দিলেন এবং তাঁরা সেই রুটি খ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দিন সন্ধ্যায় ঘুমোতে যাওয়ার ঠিক আগে, নগরের নানা প্রান্ত থেকে নানা বয়সের বহু লোক লোটের বাড়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লৌট এই দুজনকে বললেন, “মহাশয়গণ, দয়া করে আমায় অত দূরে দৌড়ে য়েতে বল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| সদোমের সেইসব লোকেরা লোটের বাড়ী ঘিরে ফেলল এবং লোটকে চিত্কার করে ডাক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বলল, “আজ সন্ধ্যায় যারা এসেছে, কোথায় তারা? তাদের বাইরে নিয়ে এস - আমরা তাদের সাথে য়ৌ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হবাস করতে চ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লৌট বাইরে বেরিয়ে এসে দরজা বন্ধ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ই জনতার উদ্দেশ্যে লোট বলল, “না! বন্ধুরা, আমি মিনতি করছি, এমন খারাপ কাজ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দেখ, আমার দুটি মেয়ে আছে - কোনও পুরুষ তাদের স্পর্শ করে নি| তোমাদের জন্যে আমি নিজের কন্যাদের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দের নিয়ে যা খুশী করতে পারো| কিন্তু দয়া করে এই অতিথি দুজনের প্রতি কিছু কোরো না| এই দু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ঘরে এসেছে এবং আমার অবশ্যই এদের রক্ষা করা উচিত্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েসব লোকেরা লোটের বাড়ী ঘিরে রেখেছিল তারা উত্তর দিল, “আমাদের পথ থেকে সরে যাও|” তারপর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মধ্যে বলাবলি করল, “এই লোকটা একদিন অতিথি হিসেবে আমাদের নগরে বাস করতে এসেছিল| এখন জ্ঞ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আপনাদের সেবকমাত্র, তবু আমার প্রতি আপনাদের অসীম দয়া| দয়া করে আমার জীবন রক্ষা করেছেন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চ্ছে, আমরা কি করব না করব!” তখন সেই লোকেরা লোটকে বলল, “এখন তোমার প্রতি ওদের চেয়ে আরও বেশী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|” অতএব সেই জনতা লোটের দিকে এগিয়ে য়েতে থাকল| ক্রমে দরজা ভেঙ্গে ফেলার উপক্র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য়ে দুজন পুরুষ লোটের বাড়িতে আশ্রয় নিয়েছিলেন তাঁরা হঠাত্‌ দরজা খুলে বেরিয়ে এসে লো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তরে টেনে নিয়ে গেলেন এবং ভেতর থেকে দরজা বন্ধ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 তাঁরা বাইরের মারমুখো জনতার জন্যে কিছু একটা করলেন| ফলে যুবক, বৃদ্ধ, সব বদমাশ লোকেরা অন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ল| এর ফলে যারা বাড়ির ভেতর জোর করে ঢোকার চেষ্টা করছিল তারা ভেতরে ঢোকার দরজাই খুঁজে পে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তিথি দুজন লোটকে জিজ্ঞেস করলেন, “তোমার পরিবারের আর কেউ কি এই শহরে বাস করে? তোমার জামাই, ছে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়ে কিংবা পরিবারের আর কেউ কি এখানে আছে? যদি থাকে তাহলে তাদের এখনই এই জায়গা ছেড়ে চলে যাওয়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রা এই নগর ধ্বংস করে দেব| এই নগর য়ে কত খারাপ তা প্রভু শুনেছেন| তাই এই নগর ধ্বংস করে দেও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 পর্বত পর্য্ন্ত সমস্ত পথ দৌড়োবার ক্ষমতা আমার নেই| যদি আমি খুব ধীরে যাই তবে বিপদ ঘটবে এবং আমি নিহ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িনি আমাদের পাঠ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লোট বেরিয়ে গিয়ে তাঁর অন্যান্য মেয়েদের যারা বিয়ে করেছে সেই মেয়েদের স্বামীদের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মাইদের সঙ্গে কথা বললেন| লোট বলল, “তাড়াতাড়ি করো! এক্ষুনি এই জায়গা ছেড়ে চলে যাও! প্রভু এখন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ধ্বংস করবেন|” কিন্তু তারা ভাবল, লোট বোধহয় তামাশা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রদিন ভোরে সেই দূতেরা লোটকে তাড়া দিলেন| তাঁরা বললেন, “এই নগরবাসীদের শাস্তি দেওয়া হবে| সুতরা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, তোমার স্ত্রী এবং য়ে দুজন মেয়ে তোমার কাছে থাকে তাদের নিয়ে শীঘ্রই এই জায়গা ছেড়ে চল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এই নগরের সঙ্গে তোমরা আর ধ্বংস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লোটের সব গুলিযে গেল এবং তিনি নগর ছেড়ে যাওয়ার ব্যাপারে তাড়া করলেন না| সুতরাং ঐ দুজন ল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ঁর স্ত্রীর এবং দুই মেয়ের হাত চেপে ধরল| ঐ দুজন লোট এবং তাঁর পরিবারকে নিরাপদে নগরের বাই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| লৌট এবং তার পরিবারের প্রতি প্রভু দয়ালু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2026-08-03T00:12:45Z</dcterms:created>
  <dcterms:modified xsi:type="dcterms:W3CDTF">2026-08-03T00:12:45Z</dcterms:modified>
  <dc:title>ஆதியாகமம்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