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presProps" Target="presProps.xml"/>
  <Relationship Id="rId81" Type="http://schemas.openxmlformats.org/officeDocument/2006/relationships/viewProps" Target="viewProps.xml"/>
  <Relationship Id="rId8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படுக்கும் முன்னே, சோதோம் பட்டணத்து மனிதராகிய வாலிபர்முதல் கிழவர்மட்டுமுள்ள ஜனங்கள் அனைவரும் நானாதிசைகளிலுமிருந்து வந்து, வீட்டைச் சூழ்ந்துகொண்டு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லோத்தைக் கூப்பிட்டு: இந்த இராத்திரி உன்னிடத்தில் வந்த மனுஷர் எங்கே? நாங்கள் அவர்களை அறியும்படிக்கு அவர்களை எங்களிடத்தில் வெளியே கொண்டு வா என்ற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லோத்தைக் கூப்பிட்டு: இந்த இராத்திரி உன்னிடத்தில் வந்த மனுஷர் எங்கே? நாங்கள் அவர்களை அறியும்படிக்கு அவர்களை எங்களிடத்தில் வெளியே கொண்டு வா என்ற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லோத்து வாசலுக்கு வெளியே வந்து, தனக்குப் பின்னாலே கதவைப் பூட்டி, அவர்களிடத்தில் போய்: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கோதரரே, இந்த அக்கிரமம் செய்ய வேண்டா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தோ, புருஷரை அறியாத இரண்டு குமாரத்திகள் எனக்கு உண்டு; அவர்களை உங்களிடத்திற்கு வெளியே கொண்டுவருகிறேன், அவர்களுக்கு உங்கள் இஷ்டப்படி செய்யுங்கள்; இந்தப்புருஷர் என் கூரையின் நிழலிலே வந்தபடியால், இவர்களுக்கு மாத்திரம் ஒன்றும் செய்யவேண்டாம் என்ற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தோ, புருஷரை அறியாத இரண்டு குமாரத்திகள் எனக்கு உண்டு; அவர்களை உங்களிடத்திற்கு வெளியே கொண்டுவருகிறேன், அவர்களுக்கு உங்கள் இஷ்டப்படி செய்யுங்கள்; இந்தப்புருஷர் என் கூரையின் நிழலிலே வந்தபடியால், இவர்களுக்கு மாத்திரம் ஒன்றும் செய்யவேண்டாம் என்ற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தோ, புருஷரை அறியாத இரண்டு குமாரத்திகள் எனக்கு உண்டு; அவர்களை உங்களிடத்திற்கு வெளியே கொண்டுவருகிறேன், அவர்களுக்கு உங்கள் இஷ்டப்படி செய்யுங்கள்; இந்தப்புருஷர் என் கூரையின் நிழலிலே வந்தபடியால், இவர்களுக்கு மாத்திரம் ஒன்றும் செய்யவேண்டாம் என்ற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ற்கு அவர்கள்: அப்பாலே போ; பரதேசியாய் வந்த இவனா நியாயம் பேசுகிறது? இப்பொழுது அவர்களுக்குச் செய்வதைப்பார்க்கிலும் உனக்கு அதிக பொல்லாப்புச் செய்வோம் என்று சொல்லி, லோத்து என்பவனை மிகவும் நெருக்கிக் கதவை உடைக்கக் கிட்டின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ற்கு அவர்கள்: அப்பாலே போ; பரதேசியாய் வந்த இவனா நியாயம் பேசுகிறது? இப்பொழுது அவர்களுக்குச் செய்வதைப்பார்க்கிலும் உனக்கு அதிக பொல்லாப்புச் செய்வோம் என்று சொல்லி, லோத்து என்பவனை மிகவும் நெருக்கிக் கதவை உடைக்கக் கிட்டின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ந்த இரண்டு தூதரும் சாயங்காலத்திலே சோதோமுக்கு வந்தார்கள்; லோத்து சோதோமின் வாசலிலே உட்கார்ந்திருந்தான். அவர்களைக் கண்டு, லோத்து எழுந்து எதிர்கொண்டு தரைமட்டும் குனிந்து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ற்கு அவர்கள்: அப்பாலே போ; பரதேசியாய் வந்த இவனா நியாயம் பேசுகிறது? இப்பொழுது அவர்களுக்குச் செய்வதைப்பார்க்கிலும் உனக்கு அதிக பொல்லாப்புச் செய்வோம் என்று சொல்லி, லோத்து என்பவனை மிகவும் நெருக்கிக் கதவை உடைக்கக் கிட்டின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அந்தப் புருஷர்கள் தங்கள் கைகளை வெளியே நீட்டி, லோத்தைத் தங்களண்டைக்கு வீட்டுக்குள் இழுத்துக்கொண்டு, கதவைப் பூட்டி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ெருவாசலிலிருந்த சிறியோரும் பெரியோருமாகிய மனிதருக்குக் குருட்டாட்டம் பிடிக்கப்பண்ணினார்கள்; அப்பொழுது அவர்கள் வாசலைத் தேடித்தேடி அலுத்துப்போன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ெருவாசலிலிருந்த சிறியோரும் பெரியோருமாகிய மனிதருக்குக் குருட்டாட்டம் பிடிக்கப்பண்ணினார்கள்; அப்பொழுது அவர்கள் வாசலைத் தேடித்தேடி அலுத்துப்போன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ின்பு அந்தப் புருஷர் லோத்தை நோக்கி: இவ்விடத்தில் இன்னும் உனக்கு யார் இருக்கிறார்கள்? மருமகனாவது, உன் குமாரராவது, உன் குமாரத்திகளாவது, பட்டணத்தில் உனக்குரிய எவர்களாவது இருந்தால், அவர்களை இந்த ஸ்தலத்திலிருந்து வெளியே அழைத்துக்கொண்டு போ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ின்பு அந்தப் புருஷர் லோத்தை நோக்கி: இவ்விடத்தில் இன்னும் உனக்கு யார் இருக்கிறார்கள்? மருமகனாவது, உன் குமாரராவது, உன் குமாரத்திகளாவது, பட்டணத்தில் உனக்குரிய எவர்களாவது இருந்தால், அவர்களை இந்த ஸ்தலத்திலிருந்து வெளியே அழைத்துக்கொண்டு போ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ங்கள் இந்த ஸ்தலத்தை அழிக்கப்போகிறோம்; இவர்கள் கூக்குரல் கர்த்தருடைய சமுகத்தில் பெரிதாயிருக்கிறது; இதை அழிக்கக் கர்த்தர் எங்களை அனுப்பினார் என்ற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ங்கள் இந்த ஸ்தலத்தை அழிக்கப்போகிறோம்; இவர்கள் கூக்குரல் கர்த்தருடைய சமுகத்தில் பெரிதாயிருக்கிறது; இதை அழிக்கக் கர்த்தர் எங்களை அனுப்பினார் என்ற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லோத்து புறப்பட்டு, தன் குமாரத்திகளை விவாகம்பண்ணப்போகிற தன் மருமக்கள்மாரோடே பேசி: நீங்கள் எழுந்து இந்த ஸ்தலத்தை விட்டுப் புறப்படுங்கள்; கர்த்தர் இந்தப் பட்டணத்தை அழிக்கப் போகிறார் என்றான்; அவனுடைய மருமக்கள்மாரின் பார்வைக்கு அவன் பரியாசம்பண்ணுகிறதாகக் கண்டத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லோத்து புறப்பட்டு, தன் குமாரத்திகளை விவாகம்பண்ணப்போகிற தன் மருமக்கள்மாரோடே பேசி: நீங்கள் எழுந்து இந்த ஸ்தலத்தை விட்டுப் புறப்படுங்கள்; கர்த்தர் இந்தப் பட்டணத்தை அழிக்கப் போகிறார் என்றான்; அவனுடைய மருமக்கள்மாரின் பார்வைக்கு அவன் பரியாசம்பண்ணுகிறதாகக் கண்ட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ந்த இரண்டு தூதரும் சாயங்காலத்திலே சோதோமுக்கு வந்தார்கள்; லோத்து சோதோமின் வாசலிலே உட்கார்ந்திருந்தான். அவர்களைக் கண்டு, லோத்து எழுந்து எதிர்கொண்டு தரைமட்டும் குனிந்து: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லோத்து புறப்பட்டு, தன் குமாரத்திகளை விவாகம்பண்ணப்போகிற தன் மருமக்கள்மாரோடே பேசி: நீங்கள் எழுந்து இந்த ஸ்தலத்தை விட்டுப் புறப்படுங்கள்; கர்த்தர் இந்தப் பட்டணத்தை அழிக்கப் போகிறார் என்றான்; அவனுடைய மருமக்கள்மாரின் பார்வைக்கு அவன் பரியாசம்பண்ணுகிறதாகக் கண்ட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ிழக்கு வெளுக்கும்போது அந்தத் தூதர் லோத்தை நோக்கி: பட்டணத்திற்கு வரும் தண்டனையில் நீ அழியாதபடிக்கு எழுந்து, உன் மனைவியையும், இங்கே இருக்கிற உன் இரண்டு குமாரத்திகளையும் அழைத்துக்கொண்டுபோ என்று சொல்லி, அவனைத் துரிதப்படுத்தின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ிழக்கு வெளுக்கும்போது அந்தத் தூதர் லோத்தை நோக்கி: பட்டணத்திற்கு வரும் தண்டனையில் நீ அழியாதபடிக்கு எழுந்து, உன் மனைவியையும், இங்கே இருக்கிற உன் இரண்டு குமாரத்திகளையும் அழைத்துக்கொண்டுபோ என்று சொல்லி, அவனைத் துரிதப்படுத்தின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ன் தாமதித்துக்கொண்டிருக்கும்போது கர்த்தர் அவன்மேல் வைத்த இரக்கத்தினாலே, அந்தப் புருஷர் அவன் கையையும், அவன் மனைவியின் கையையும், அவன் இரண்டு குமாரத்திகளின் கையையும் பிடித்து, அவனைப் பட்டணத்திற்கு வெளியே கொண்டுபோய் விட்ட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ன் தாமதித்துக்கொண்டிருக்கும்போது கர்த்தர் அவன்மேல் வைத்த இரக்கத்தினாலே, அந்தப் புருஷர் அவன் கையையும், அவன் மனைவியின் கையையும், அவன் இரண்டு குமாரத்திகளின் கையையும் பிடித்து, அவனைப் பட்டணத்திற்கு வெளியே கொண்டுபோய் விட்ட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ன் தாமதித்துக்கொண்டிருக்கும்போது கர்த்தர் அவன்மேல் வைத்த இரக்கத்தினாலே, அந்தப் புருஷர் அவன் கையையும், அவன் மனைவியின் கையையும், அவன் இரண்டு குமாரத்திகளின் கையையும் பிடித்து, அவனைப் பட்டணத்திற்கு வெளியே கொண்டுபோய் விட்ட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களை வெளியே கொண்டுபோய் விட்டபின்பு, அவர்: உன் ஜீவன் தப்ப ஓடிப்போ, பின்னிட்டுப் பாராதே; இந்தச் சமபூமியில் எங்கும் நிற்காதே; நீ அழியாதபடிக்கு மலைக்கு ஓடிப்போ என்ற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களை வெளியே கொண்டுபோய் விட்டபின்பு, அவர்: உன் ஜீவன் தப்ப ஓடிப்போ, பின்னிட்டுப் பாராதே; இந்தச் சமபூமியில் எங்கும் நிற்காதே; நீ அழியாதபடிக்கு மலைக்கு ஓடிப்போ என்றா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களை வெளியே கொண்டுபோய் விட்டபின்பு, அவர்: உன் ஜீவன் தப்ப ஓடிப்போ, பின்னிட்டுப் பாராதே; இந்தச் சமபூமியில் எங்கும் நிற்காதே; நீ அழியாதபடிக்கு மலைக்கு ஓடிப்போ என்றா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ற்கு லோத்து: அப்படியல்ல ஆண்டவரே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ண்டவன்மார்களே, அடியேனுடைய வீட்டுமுகமாய் நீங்கள் திரும்பி, உங்கள் கால்களைக் கழுவி, இராத்தங்கி, காலையில் எழுந்து பிரயாணப்பட்டுப் போகலாம் என்றான். அதற்கு அவர்கள்: அப்படியல்ல, வீதியிலே இராத்தங்குவோம் என்ற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உமது கண்களில் உமது அடியேனுக்குக் கிருபைகிடைத்ததே; என் பிராணனைக் காக்கத் தேவரீர் எனக்குச் செய்த கிருபையைப் பெரிதாக விளங்கப்பண்ணினீர்; மலைக்கு ஓடிப்போக என்னால் முடியாது, தீங்கு என்னைத் தொடரும், நான் மரித்துப்போவே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உமது கண்களில் உமது அடியேனுக்குக் கிருபைகிடைத்ததே; என் பிராணனைக் காக்கத் தேவரீர் எனக்குச் செய்த கிருபையைப் பெரிதாக விளங்கப்பண்ணினீர்; மலைக்கு ஓடிப்போக என்னால் முடியாது, தீங்கு என்னைத் தொடரும், நான் மரித்துப்போவே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உமது கண்களில் உமது அடியேனுக்குக் கிருபைகிடைத்ததே; என் பிராணனைக் காக்கத் தேவரீர் எனக்குச் செய்த கிருபையைப் பெரிதாக விளங்கப்பண்ணினீர்; மலைக்கு ஓடிப்போக என்னால் முடியாது, தீங்கு என்னைத் தொடரும், நான் மரித்துப்போவே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தோ, அந்த ஊர் இருக்கிறதே, நான் அதற்கு ஓடிப்போகத்தக்கதாய் அது கிட்ட இருக்கிறது; என் பிராணன் பிழைக்க நான் அங்கே ஓடிப்போகட்டும், அது சின்ன ஊர்தானே என்ற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தோ, அந்த ஊர் இருக்கிறதே, நான் அதற்கு ஓடிப்போகத்தக்கதாய் அது கிட்ட இருக்கிறது; என் பிராணன் பிழைக்க நான் அங்கே ஓடிப்போகட்டும், அது சின்ன ஊர்தானே என்ற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தற்கு அவர்: நீ கேட்டுக்கொண்ட ஊரை நான் கவிழ்த்துப்போடாதபடிக்கு, இந்த விஷயத்திலும் உனக்கு அநுக்கிரகம்பண்ணினே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தற்கு அவர்: நீ கேட்டுக்கொண்ட ஊரை நான் கவிழ்த்துப்போடாதபடிக்கு, இந்த விஷயத்திலும் உனக்கு அநுக்கிரகம்பண்ணினே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ீவிரமாய் அங்கே ஓடித் தப்பித்துக்கொள்; நீ அங்கே போய்ச் சேருமட்டும் நான் ஒன்றும் செய்யக் கூடாது என்றார்; ஆகையால் அந்த ஊர் சோவார் என்னப்பட்டது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ீவிரமாய் அங்கே ஓடித் தப்பித்துக்கொள்; நீ அங்கே போய்ச் சேருமட்டும் நான் ஒன்றும் செய்யக் கூடாது என்றார்; ஆகையால் அந்த ஊர் சோவார் என்னப்பட்டது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லோத்து சோவாருக்குள் வரும்போது பூமியின்மேல் சூரியன் உதித்த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ண்டவன்மார்களே, அடியேனுடைய வீட்டுமுகமாய் நீங்கள் திரும்பி, உங்கள் கால்களைக் கழுவி, இராத்தங்கி, காலையில் எழுந்து பிரயாணப்பட்டுப் போகலாம் என்றான். அதற்கு அவர்கள்: அப்படியல்ல, வீதியிலே இராத்தங்குவோம் என்றார்க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கர்த்தர் சோதோமின்மேலும் கொமோராவின்மேலும், கர்த்தராலே வானத்திலிருந்து கந்தகத்தையும் அக்கினியையும் வருஷிக்கப்பண்ணி,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கர்த்தர் சோதோமின்மேலும் கொமோராவின்மேலும், கர்த்தராலே வானத்திலிருந்து கந்தகத்தையும் அக்கினியையும் வருஷிக்கப்பண்ணி,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ந்தப் பட்டணங்களையும், அந்தச் சம பூமியனைத்தையும், அந்தப் பட்டணங்களின் எல்லாக் குடிகளையும், பூமியின் பயிரையும் அழித்துப்போட்டார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ந்தப் பட்டணங்களையும், அந்தச் சம பூமியனைத்தையும், அந்தப் பட்டணங்களின் எல்லாக் குடிகளையும், பூமியின் பயிரையும் அழித்துப்போட்டார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ன் மனைவியோ பின்னிட்டுப் பார்த்து, உப்புத்தூண் ஆனா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விடியற்காலத்தில் ஆபிரகாம் எழுந்து, தான் கர்த்தருக்கு முன்பாக நின்ற இடத்திற்குப் போய்,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சோதோம் கொமோரா பட்டணங்களின் திசையையும், சமபூமியாகிய தேசம் முழுவதையும் நோக்கிப் பார்த்தான்; அந்தப் பூமியின் புகை சூளையின் புகையைப்போல எழும்பிற்று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சோதோம் கொமோரா பட்டணங்களின் திசையையும், சமபூமியாகிய தேசம் முழுவதையும் நோக்கிப் பார்த்தான்; அந்தப் பூமியின் புகை சூளையின் புகையைப்போல எழும்பிற்று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ேவன் அந்தச் சம பூமியின் பட்டணங்களை அழிக்கும்போது, தேவன் ஆபிரகாமை நினைத்து, லோத்து குடியிருந்த பட்டணங்களைத் தாம் கவிழ்த்துப் போடுகையில், லோத்தை அந்த அழிவின் நடுவிலிருந்து தப்பிப்போகும்படி அனுப்பி விட்டார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ேவன் அந்தச் சம பூமியின் பட்டணங்களை அழிக்கும்போது, தேவன் ஆபிரகாமை நினைத்து, லோத்து குடியிருந்த பட்டணங்களைத் தாம் கவிழ்த்துப் போடுகையில், லோத்தை அந்த அழிவின் நடுவிலிருந்து தப்பிப்போகும்படி அனுப்பி விட்ட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ண்டவன்மார்களே, அடியேனுடைய வீட்டுமுகமாய் நீங்கள் திரும்பி, உங்கள் கால்களைக் கழுவி, இராத்தங்கி, காலையில் எழுந்து பிரயாணப்பட்டுப் போகலாம் என்றான். அதற்கு அவர்கள்: அப்படியல்ல, வீதியிலே இராத்தங்குவோம் என்றார்கள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பின்பு லோத்து சோவாரிலே குடியிருக்கப் பயந்து, சோவாரை விட்டுப்போய், அவனும் அவனோடேகூட அவனுடைய இரண்டு குமாரத்திகளும் மலையிலே வாசம்பண்ணினார்கள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பின்பு லோத்து சோவாரிலே குடியிருக்கப் பயந்து, சோவாரை விட்டுப்போய், அவனும் அவனோடேகூட அவனுடைய இரண்டு குமாரத்திகளும் மலையிலே வாசம்பண்ணினார்கள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ப்பொழுது மூத்தவள் இளையவளைப் பார்த்து: நம்முடைய தகப்பன் முதிர்வயதானார், பூமியெங்கும் நடக்கிற முறைமையின்படியே நம்மோடே சேரப் பூமியிலே ஒரு புருஷனும் இல்லை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ப்பொழுது மூத்தவள் இளையவளைப் பார்த்து: நம்முடைய தகப்பன் முதிர்வயதானார், பூமியெங்கும் நடக்கிற முறைமையின்படியே நம்மோடே சேரப் பூமியிலே ஒரு புருஷனும் இல்லை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நம்முடைய தகப்பனால் சந்ததி உண்டாகும்படிக்கு, அவருக்கு மதுவைக் குடிக்கக்கொடுத்து, அவரோடே சயனிப்போம் வா என்றாள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நம்முடைய தகப்பனால் சந்ததி உண்டாகும்படிக்கு, அவருக்கு மதுவைக் குடிக்கக்கொடுத்து, அவரோடே சயனிப்போம் வா என்றாள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ப்படியே அன்று இரவிலே, தங்கள் தகப்பனுக்கு மதுவைக் குடிக்கக் கொடுத்தார்கள். மூத்தவள் போய், தன் தகப்பனோடே சயனித்தாள்; அவள் சயனித்ததையும் எழுந்திருந்ததையும் அவன் உணராதிருந்தான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ப்படியே அன்று இரவிலே, தங்கள் தகப்பனுக்கு மதுவைக் குடிக்கக் கொடுத்தார்கள். மூத்தவள் போய், தன் தகப்பனோடே சயனித்தாள்; அவள் சயனித்ததையும் எழுந்திருந்ததையும் அவன் உணராதிருந்தான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மறுநாளிலே மூத்தவள் இளையவளைப் பார்த்து: நேற்று ராத்திரி நான் தகப்பனோடே சயனித்தேன்; இன்று ராத்திரியும் மதுவைக்குடிக்கக் கொடுப்போம், நம்முடைய தகப்பனால் சந்ததி உண்டாகும்படி நீ போய் அவரோடே சயனி என்றாள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மறுநாளிலே மூத்தவள் இளையவளைப் பார்த்து: நேற்று ராத்திரி நான் தகப்பனோடே சயனித்தேன்; இன்று ராத்திரியும் மதுவைக்குடிக்கக் கொடுப்போம், நம்முடைய தகப்பனால் சந்ததி உண்டாகும்படி நீ போய் அவரோடே சயனி என்றா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் அவர்களை மிகவும் வருந்திக் கேட்டுக்கொண்டான்; அப்பொழுது அவனிடத்திற்குத் திரும்பி, அவன் வீட்டிலே பிரவேசித்தார்கள். அவன் புளிப்பில்லாத அப்பங்களைச் சுட்டு, அவர்களுக்கு விருந்துபண்ணினான், அவர்கள் புசித்தார்கள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மறுநாளிலே மூத்தவள் இளையவளைப் பார்த்து: நேற்று ராத்திரி நான் தகப்பனோடே சயனித்தேன்; இன்று ராத்திரியும் மதுவைக்குடிக்கக் கொடுப்போம், நம்முடைய தகப்பனால் சந்ததி உண்டாகும்படி நீ போய் அவரோடே சயனி என்றாள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ப்படியே அன்று ராத்திரியிலும் தங்கள் தகப்பனுக்கு மதுவைக்குடிக்கக் கொடுத்தார்கள். அப்பொழுது இளையவள் எழுந்து போய், அவனோடே சயனித்தாள்; அவள் சயனித்ததையும் எழுந்திருந்ததையும் அவன் உணராதிருந்தான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ப்படியே அன்று ராத்திரியிலும் தங்கள் தகப்பனுக்கு மதுவைக்குடிக்கக் கொடுத்தார்கள். அப்பொழுது இளையவள் எழுந்து போய், அவனோடே சயனித்தாள்; அவள் சயனித்ததையும் எழுந்திருந்ததையும் அவன் உணராதிருந்தான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இவ்விதமாய் லோத்தின் குமாரத்திகள் இருவரும் தங்கள் தகப்பனாலே கர்ப்பவதியானார்கள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மூத்தவள் ஒரு குமாரனைப் பெற்று, அவனுக்கு மோவாப் என்று பேரிட்டாள்; அவன் இந்நாள்வரைக்கும் இருக்கிற மோவாபியருக்குத் தகப்பன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மூத்தவள் ஒரு குமாரனைப் பெற்று, அவனுக்கு மோவாப் என்று பேரிட்டாள்; அவன் இந்நாள்வரைக்கும் இருக்கிற மோவாபியருக்குத் தகப்பன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இளையவளும் ஒரு குமாரனைப் பெற்று, அவனுக்குப் பென்னம்மி என்று பேரிட்டாள்; அவன் இந்நாள்வரைக்கும் இருக்கிற அம்மோன் புத்திரருக்குத் தகப்பன்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இளையவளும் ஒரு குமாரனைப் பெற்று, அவனுக்குப் பென்னம்மி என்று பேரிட்டாள்; அவன் இந்நாள்வரைக்கும் இருக்கிற அம்மோன் புத்திரருக்குத் தகப்ப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் அவர்களை மிகவும் வருந்திக் கேட்டுக்கொண்டான்; அப்பொழுது அவனிடத்திற்குத் திரும்பி, அவன் வீட்டிலே பிரவேசித்தார்கள். அவன் புளிப்பில்லாத அப்பங்களைச் சுட்டு, அவர்களுக்கு விருந்துபண்ணினான், அவர்கள் புசித்த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படுக்கும் முன்னே, சோதோம் பட்டணத்து மனிதராகிய வாலிபர்முதல் கிழவர்மட்டுமுள்ள ஜனங்கள் அனைவரும் நானாதிசைகளிலுமிருந்து வந்து, வீட்டைச் சூழ்ந்துகொண்டு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85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oth old and young, all the people from every quart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they called unto Lot, and said unto him, Where are the men which came in to you this nigh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ing them out unto us, that we may know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Lot went out at the door unto them, and shut the door after hi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said, I pray you, brethren, do not so wicked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Behold now, I have two daughters which have not known man; let me, I pray you, bring them o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you, and do all of you to them as is good in your eyes: only unto these men do nothing;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fore came they under the shadow of my ro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they said, Stand back. And they said again, This one fellow came in to sojourn, and he wi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ssentially be a judge: now will we deal worse with you, than with them. And they pressed sore up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there came two angels to Sodom at even; and Lot sat in the gate of Sodom: and Lot seeing th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man, even Lot, and came near to break the doo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But the men put forth their hand, and pulled Lot into the house to them, and shut to the doo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they stroke the men that were at the door of the house with blindness, both small and grea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 that they wearied themselves to find the doo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the men said unto Lot, Have you here any besides? son in law, and your sons, and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ughters, and whatsoever you have in the city, bring them out of this plac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For we will destroy this place, because the cry of them is becoming great before the fac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; and the LORD has sent us to destroy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Lot went out, and spoke unto his sons in law, which married his daughters, and said, Up, ge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out of this place; for the LORD will destroy this city. But he seemed as one that mocked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ose up to meet them; and he bowed himself with his face toward the groun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sons in la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when the morning arose, then the angels hastened Lot, saying, Arise, take your wif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two daughters, which are here; lest you be consumed in the iniquity of the c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while he lingered, the men laid hold upon his hand, and upon the hand of his wife, and up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hand of his two daughters; the LORD being merciful unto him: and they brought him forth, and se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 without the c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it came to pass, when they had brought them forth abroad, that he said, Escape for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ife; look not behind you, neither stay you in all the plain; escape to the mountain, lest you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sum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Lot said unto them, Oh, not so, my LOR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he said, Behold now, my lords, turn in, I pray you, into your servant's house, and tarry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Behold now, your servant has found grace in your sight, and you have magnified your mercy, whi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have showed unto me in saving my life; and I cannot escape to the mountain, lest some evil tak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, and I di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Behold now, this city is near to flee unto, and it is a little one: Oh, let me escape thithe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(is it not a little one?) and my soul shall li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he said unto him, See, I have accepted you concerning this thing also, that I will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verthrow this city, for the which you have spok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Haste you, escape thither; for I cannot do anything till you be come thither. Therefore the na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city was called Zo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The sun was risen upon the earth when Lot entered into Zo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ight, and wash your feet, and all of you shall rise up early, and go on your ways. And they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Then the LORD rained upon Sodom and upon Gomorrah brimstone and fire from the LORD ou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ve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he overthrew those cities, and all the plain, and all the inhabitants of the citie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which grew upon the grou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But his wife looked back from behind him, and she became a pillar of sal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Abraham got up early in the morning to the place where he stood before the LOR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he looked toward Sodom and Gomorrah, and toward all the land of the plain, and beheld, an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, the smoke of the country went up as the smoke of a furn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it came to pass, when God destroyed the cities of the plain, that God remembered Abraha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sent Lot out of the midst of the overthrow, when he overthrew the cities in the which Lot dwel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ay; but we will abide in the street all n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Lot went up out of Zoar, and dwelt in the mountain, and his two daughters with him; for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eared to dwell in Zoar: and he dwelt in a cave, he and his two daught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the firstborn said unto the younger, Our father is old, and there is not a man in the ear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come in unto us after the manner of all the earth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Come, let us make our father drink wine, and we will lie with him, that we may preserve see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ur fa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nd they made their father drink wine that night: and the firstborn went in, and lay with 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ther; and he perceived not when she lay down, nor when she aro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And it came to pass on the next day, that the firstborn said unto the younger, Behold, I l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st night with my father: let us make him drink wine this night also; and go you in, and lie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he pressed upon them greatly; and they turned in unto him, and entered into his house; and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, that we may preserve seed of our fa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And they made their father drink wine that night also: and the younger arose, and lay with him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he perceived not when she lay down, nor when she aro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Thus were both the daughters of Lot with child by their fa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And the first born bare a son, and called his name Moab: the same is the father of the Moabi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this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And the younger, she also bare a son, and called his name Benammi: the same is the father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ildren of Ammon unto this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de them a feast, and did bake unleavened bread, and they did ea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But before they lay down, the men of the city, even the men of Sodom, compassed the house roun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2026-06-03T07:38:29Z</dcterms:created>
  <dcterms:modified xsi:type="dcterms:W3CDTF">2026-06-03T07:38:29Z</dcterms:modified>
  <dc:title>ஆதியாகமம் : 19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