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61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pring up, O well of blessing, 
Spring in our midst to-day ; 
For thirsty souls are longing 
To drink abundantly : 
Come from the hidden fountains, 
Come in a brimming flood ; 
Refresh us in the desert, 
Thou precious gift of Go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 sing the song that Israel sang in the de&amp;ert long ago : 
Spring up, O well, spring up, O well ;  let the living waters flow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pring up, O well of blessing, 
We cry to Thee to-day ; 
Break forth in mighty torrent, 
As now we sing and pray : 
The souls that round us perish — 
The old, the young, the strong ; 
To Thee, by right and ransom, 
The Lord of Hosts belong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pring up, O well of blessing, 
We sing to Thee to-day ; 
The  princes  and the  nobles  
Thy great command obey : 
In toiling and in labour, 
Amid the burning sand, 
Spring up, flow forth, and gladden 
The whole expectant lan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2026-07-30T19:31:44Z</dcterms:created>
  <dcterms:modified xsi:type="dcterms:W3CDTF">2026-07-30T19:31:44Z</dcterms:modified>
  <dc:title>Hymn : 835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