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2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ூவின் நற்கந்தம் வீசும் சோலையாயினும்
நல்ல தண்ணீர் ஓடும் பள்ளத்தாக்கிலேயும்
இயேசு நாதர் பின் சென்றேகி மோட்சம் நாடுவேன் ,
விண்ணில் சூடும் கிரீடம் நோக்கி ஓட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 செல்வேனே, மீட்பர் பின் செல்வேனே
எங்கேயும், எப்போதும் பின்னே செல்லுவேன்;
பின் செல்வேனே, மீட்பர் பின் செல்வேனே,
இயேசு காட்டும் பாதையெல்லாம் செல்லுவேன் 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கார்மேகம் மேலே மூடும் பள்ளமென்கிலும்,
காற்று கோரமாக மோதும் ஸ்தானத்திலும்,
இயேசு பாதை காட்டச் சற்றும் அஞ்சவே மாட்டேன்;
இரட்சகர் கைதாங்கத் தைரியம் கொள்ளுவே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 செல்வேனே, மீட்பர் பின் செல்வேனே
எங்கேயும், எப்போதும் பின்னே செல்லுவேன்;
பின் செல்வேனே, மீட்பர் பின் செல்வேனே,
இயேசு காட்டும் பாதையெல்லாம் செல்லுவேன் 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ள் தோறும் இயேசு நாதர் கிட்டிச் சேருவேன்
மேடானாலும் காடானாலும் பின்னே செல்லுவேன்;
மீட்பர் என்னை மோசமின்றிச் சுகமே காப்பார்
விண்ணில் தாசரோடு சேர்ந்து வாழ்விப்பார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ன் செல்வேனே, மீட்பர் பின் செல்வேனே
எங்கேயும், எப்போதும் பின்னே செல்லுவேன்;
பின் செல்வேனே, மீட்பர் பின் செல்வேனே,
இயேசு காட்டும் பாதையெல்லாம் செல்லுவேன் 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1">
  <a:themeElements>
    <a:clrScheme name="Theme6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2026-07-31T18:36:47Z</dcterms:created>
  <dcterms:modified xsi:type="dcterms:W3CDTF">2026-07-31T18:36:47Z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