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nathan spoke good of David unto Saul his father, and said unto him, Let not the king sin against his servant, against David; because he has not sinned against you, and because his works have been toward you very goo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nathan spoke good of David unto Saul his father, and said unto him, Let not the king sin against his servant, against David; because he has not sinned against you, and because his works have been toward you very goo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he did put his life in his hand, and slew the Philistine, and the LORD wrought a great salvation for all Israel: you saw it, and did rejoice: wherefore then will you sin against innocent blood, to slay David without a caus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he did put his life in his hand, and slew the Philistine, and the LORD wrought a great salvation for all Israel: you saw it, and did rejoice: wherefore then will you sin against innocent blood, to slay David without a cau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he did put his life in his hand, and slew the Philistine, and the LORD wrought a great salvation for all Israel: you saw it, and did rejoice: wherefore then will you sin against innocent blood, to slay David without a caus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he did put his life in his hand, and slew the Philistine, and the LORD wrought a great salvation for all Israel: you saw it, and did rejoice: wherefore then will you sin against innocent blood, to slay David without a caus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aul hearkened unto the voice of Jonathan: and Saul swore, As the LORD lives, he shall not be slai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aul hearkened unto the voice of Jonathan: and Saul swore, As the LORD lives, he shall not be sla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Jonathan called David, and Jonathan showed him all those things. And Jonathan brought David to Saul, and he was in his presence, as in times pas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Jonathan called David, and Jonathan showed him all those things. And Jonathan brought David to Saul, and he was in his presence, as in times pas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Saul spoke to Jonathan his son, and to all his servants, that they should kill Davi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was war again: and David went out, and fought with the Philistines, and slew them with a great slaughter; and they fled from hi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was war again: and David went out, and fought with the Philistines, and slew them with a great slaughter; and they fled from hi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evil spirit from the LORD was upon Saul, as he sat in his house with his javelin in his hand: and David played with his ha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evil spirit from the LORD was upon Saul, as he sat in his house with his javelin in his hand: and David played with his ha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ul sought to strike David even to the wall with the javelin: but he slipped away out of Saul's presence, and he stroke the javelin into the wall: and David fled, and escaped that nigh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ul sought to strike David even to the wall with the javelin: but he slipped away out of Saul's presence, and he stroke the javelin into the wall: and David fled, and escaped that nigh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ul sought to strike David even to the wall with the javelin: but he slipped away out of Saul's presence, and he stroke the javelin into the wall: and David fled, and escaped that nigh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aul also sent messengers unto David's house, to watch him, and to slay him in the morning: and Michal David's wife told him, saying, If you save not your life to night, tomorrow you shall be slai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aul also sent messengers unto David's house, to watch him, and to slay him in the morning: and Michal David's wife told him, saying, If you save not your life to night, tomorrow you shall be slai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aul also sent messengers unto David's house, to watch him, and to slay him in the morning: and Michal David's wife told him, saying, If you save not your life to night, tomorrow you shall be slai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Saul spoke to Jonathan his son, and to all his servants, that they should kill Davi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o Michal let David down through a window: and he went, and fled, and escap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ichal took an image, and laid it in the bed, and put a pillow of goats' hair for his bolster, and covered it with a clot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ichal took an image, and laid it in the bed, and put a pillow of goats' hair for his bolster, and covered it with a clot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when Saul sent messengers to take David, she said, He is sick.]]></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ul sent the messengers again to see David, saying, Bring him up to me in the bed, that I may slay hi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ul sent the messengers again to see David, saying, Bring him up to me in the bed, that I may slay hi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the messengers were come in, behold, there was an image in the bed, with a pillow of goats' hair for his bolste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the messengers were come in, behold, there was an image in the bed, with a pillow of goats' hair for his bolst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ul said unto Michal, Why have you deceived me so, and sent away mine enemy, that he is escaped? And Michal answered Saul, He said unto me, Let me go; why should I kill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ul said unto Michal, Why have you deceived me so, and sent away mine enemy, that he is escaped? And Michal answered Saul, He said unto me, Let me go; why should I kill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Jonathan Saul's son delighted much in David: and Jonathan told David, saying, Saul my father seeks to kill you: now therefore, I pray you, take heed to yourself until the morning, and abide in a secret place, and hide yourself:]]></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ul said unto Michal, Why have you deceived me so, and sent away mine enemy, that he is escaped? And Michal answered Saul, He said unto me, Let me go; why should I kill you?]]></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So David fled, and escaped, and came to Samuel to Ramah, and told him all that Saul had done to him. And he and Samuel went and dwelt in Naio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So David fled, and escaped, and came to Samuel to Ramah, and told him all that Saul had done to him. And he and Samuel went and dwelt in Naiot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was told Saul, saying, Behold, David is at Naioth in Rama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Saul sent messengers to take David: and when they saw the company of the prophets prophesying, and Samuel standing as appointed over them, the Spirit of God was upon the messengers of Saul, and they also prophesie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Saul sent messengers to take David: and when they saw the company of the prophets prophesying, and Samuel standing as appointed over them, the Spirit of God was upon the messengers of Saul, and they also prophesie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Saul sent messengers to take David: and when they saw the company of the prophets prophesying, and Samuel standing as appointed over them, the Spirit of God was upon the messengers of Saul, and they also prophesi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it was told Saul, he sent other messengers, and they prophesied likewise. And Saul sent messengers again the third time, and they prophesied also.]]></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it was told Saul, he sent other messengers, and they prophesied likewise. And Saul sent messengers again the third time, and they prophesied also.]]></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went he also to Ramah, and came to a great well that is in Sechu: and he asked and said, Where are Samuel and David? And one said, Behold, they be at Naioth in Rama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Jonathan Saul's son delighted much in David: and Jonathan told David, saying, Saul my father seeks to kill you: now therefore, I pray you, take heed to yourself until the morning, and abide in a secret place, and hide yourself:]]></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went he also to Ramah, and came to a great well that is in Sechu: and he asked and said, Where are Samuel and David? And one said, Behold, they be at Naioth in Rama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went thither to Naioth in Ramah: and the Spirit of God was upon him also, and he went on, and prophesied, until he came to Naioth in Rama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went thither to Naioth in Ramah: and the Spirit of God was upon him also, and he went on, and prophesied, until he came to Naioth in Ramah.]]></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tripped off his clothes also, and prophesied before Samuel in like manner, and lay down naked all that day and all that night. Wherefore they say, Is Saul also among the prophet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tripped off his clothes also, and prophesied before Samuel in like manner, and lay down naked all that day and all that night. Wherefore they say, Is Saul also among the prophet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tripped off his clothes also, and prophesied before Samuel in like manner, and lay down naked all that day and all that night. Wherefore they say, Is Saul also among the prophet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Jonathan Saul's son delighted much in David: and Jonathan told David, saying, Saul my father seeks to kill you: now therefore, I pray you, take heed to yourself until the morning, and abide in a secret place, and hide yourself:]]></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will go out and stand beside my father in the field where you are, and I will commune with my father of you; and what I see, that I will tell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will go out and stand beside my father in the field where you are, and I will commune with my father of you; and what I see, that I will tell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Jonathan spoke good of David unto Saul his father, and said unto him, Let not the king sin against his servant, against David; because he has not sinned against you, and because his works have been toward you very go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க்கு விரோதமாய்ப் பாவஞ்செய்யாதிருப்பாராக; அவன் உமக்கு விரோதமாகப் பாவஞ்செய்யவில்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கைகள் உமக்கு மெத்த உபயோக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 தன் பிராணனைத் தன் கையிலே வைத்துக்கொண்டு, அந்தப் பெலிஸ்தனைக் கொன்றதினா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க்கெல்லாம் பெரிய இரட்சிப்பைக் கட்டளையிட்டதை நீர் கண்டு, சந்தோஷப்பட்டீரே; இப்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ந்தரமில்லாமல் தாவீதைக் கொல்லுகிறதினால், குற்றமில்லாத இரத்தத்திற்கு விரோதமாக நீர் பாவஞ்செய்வா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வுல் யோனத்தனுடைய சொல்லைக் கேட்டு: அவன் கொலைசெய்யப்படுவதில்லை என்று கர்த்தருடைய ஜீவனை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பு யோனத்தான் தாவீதை அழைத்து, அந்த வார்த்தைகளையெல்லாம் அவனுக்கு அறிவித்து, அவனைச் சவுலண்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ண்டுபோய் விட்டான்; அப்படியே அவன் முன் போலவே அவனுடைய சமுகத்தில்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வீதைக் கொன்றுபோடும்படிக்கு, சவுல் தன் குமாரனாகிய யோனத்தானோடும் தன் ஊழியக்காரர் எல்லாரோ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றுபடியும் ஒரு யுத்தம் உண்டாயிற்று; அப்பொழுது தாவீது புறப்பட்டுப் போய், பெலிஸ்தரோடே யுத்த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ள் மகா சங்காரம்பண்ணினதினால் அவர்கள் அவனுக்கு முன்பாக முறிந்தோ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ல் விடப்பட்ட பொல்லாத ஆவி சவுலின்மேல் வந்தது; அவன் தன் வீட்டில் உட்கார்ந்து, தன் ஈட்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பிடித்துக்கொண்டிருந்தான்; தாவீது தன் கையினாலே சுரமண்டலம் வா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சவுல்: தாவீதை ஈட்டியினாலே சுவரோடே சேர்த்து உருவக்குத்திப்போடப் பார்த்தான்; ஆ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 சவுலுக்கு விலகினதினாலே, அவன் எறிந்த ஈட்டி சுவரிலே பட்டது; தாவீதோ அன்று இராத்திரி ஓ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த் தப்புவி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வீதைக் காவல்பண்ணி, மறுநாள் காலமே அவனைக் கொன்று போடும்படிக்கு, சவுல் அவன் வீட்டிற்குச் சேவ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ன்; இதைத் தாவீதுக்கு அவன் மனைவியாகிய மீகாள் அறிவித்து: நீ இன்று இராத்திரியில்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ணனைத் தப்புவித்துக் கொள்ளாவிட்டால், நாளைக்கு நீ கொன்றுபோடப்படுவீர்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மீகாள் தாவீதை ஜன்னல்வழியாய் இறக்கிவிட்டாள்; அவன் தப்பி ஓடி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காளோ ஒரு சுரூபத்தை எடுத்து, கட்டிலின்மேல் வைத்து, அதின் தலைமாட்டிலே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டுத்தோலைப்போட்டு, துப்பட்டியினால் மூடிவைத்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தாவீதைக் கொண்டுவரச் சவுல் சேவகரை அனுப்பினபோது, அவர் வியாதியாயிருக்கிறார்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தாவீதைப் பார்க்கிறதற்குச் சவுல் சேவகரை அனுப்பி, அவனைக் கொன்றுபோடும்படிக்கு, கட்டிலோ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என்னிடத்திற்கு எடுத்துக்கொண்டுவா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வகர் வந்தபோது, இதோ, சுரூபம் கட்டிலின்மேலும், வெள்ளாட்டுத்தோல் அதின் தலைமாட்டிலும் கிட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சவுல்: நீ இப்படி என்னை ஏய்த்து, என் பகைஞனைத் தப்பவிட்டு அனுப்பினது என்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ளிடத்தில் கேட்டான். மீகாள் சவுலை நோக்கி: என்னைப் போகவிடு, நான் உன்னை ஏன் கொல்லவேண்டு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வுலின் குமாரனாகிய யோனத்தானோ, தாவீதின்மேல் மிகவும் பிரியமாயிருந்தான்; அதனால் யோனத்தான் தாவீ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என்னிடத்தில் சொன்னார்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வீது தப்பி, ராமாவிலிருந்த சாமுவேலிடத்திற்குப் போய், சவுல் தனக்குச் செய்தது எல்லாவற்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அறிவித்தான்; பின்பு அவனும் சாமுவேலும் போய், நாயோதிலே தங்கி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வீது ராமாவுக்கடுத்த நாயோதிலே இருக்கிறான் என்று சவுலுக்கு அறிவி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சவுல்: தாவீதைக் கொண்டுவரச் சேவகரை அனுப்பினான்; அவர்கள் தீர்க்கதரிசனம் சொல்லு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களின் கூட்டத்தையும், சாமுவேல் அவர்களின் தலைவனாக நிற்கிறதையும் கண்டார்கள்;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லினுடைய சேவகரின்மேல் தேவனுடைய ஆவி இறங்கினதினால் அவர்களும் தீர்க்கதரிசனம்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து சவுலுக்கு அறிவிக்கப்பட்டபோது, அவன் வேறே சேவகரை அனுப்பினான்; அவர்களும் தீர்க்கதரிச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ர்கள்; மூன்றாந்தரமும் சவுல் சேவகரை அனுப்பினான்; அவர்களும் தீர்க்கதரிசனம்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அவனும் ராமாவுக்குப் போய், சேக்குவிலிருக்கிற பெரிய கிணற்றண்டையிலே வந்து, சாமு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அறிவித்து: என் தகப்பனாகிய சவுல் உம்மைக் கொன்று போட வகைதேடுகிறார்; இப்போதும் நாளைக்காலமே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ம் எங்கே என்று கேட்டான்; அதோ ராமாவுக்கடுத்த நாயோதிலே இருக்கிறார்கள் என்று சொல்ல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ரமாவுக்கடுத்த நாயோதிற்குப் போனான்; அவன் மேலும் தேவனுடைய ஆவி இறங்கினதினா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மாவுக்கடுத்த நாயோதிலே சேருமட்டும், தீர்க்கதரிசனம் சொல்லிக்கொண்டே நடந்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தானும் தன் வஸ்திரங்களைக் கழற்றிப்போட்டு, சாமுவேலுக்கு முன்பாகத் தீர்க்கதரிசனம் சொல்லி, அ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ல் முழுவதும் இராமுழுவதும் வஸ்திரம் இல்லாமல் விழுந்துகிடந்தான்; ஆகையினாலே சவுலும் தீர்க்கதரிசி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 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ந்து, மறைவான இடத்தில் ஒளித்துக்கொண்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ன் புறப்பட்டுவந்து, நீர் வெளியிலிருக்கும் இடத்தில் என் தகப்பன் பக்கத்திலே நின்று, உமக்காக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ப்பனோடே பேசி, நடக்கும் காரியத்தைக் கண்டு, உமக்கு அறிவி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டியே யோனத்தான் தன் தகப்பனாகிய சவுலோடே தாவீதுக்காக நலமாய்ப் பேசி, ராஜா தம்முடைய அடி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9]]></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2026-08-01T12:10:30Z</dcterms:created>
  <dcterms:modified xsi:type="dcterms:W3CDTF">2026-08-01T12:10:30Z</dcterms:modified>
  <dc:title>1 சாமுவேல்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