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5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 unto Me, and be ye saved !  
Oh, hear the blest command ! 
Salvation full, salvation free, 
Proclaim o'er every land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 unto Me, . . . and be ye saved, . . . 
All ye ends of the earth ! . . . 
For I am God ; . . . there is none else : . .. 
Look unto me, and be ye saved.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Look unto Me, upon the cross, 
O weary, burdened soul ; 
'Twas there on Me thy sins were laid----
Believe, and be made whol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Look unto Me, thy risen Lord, 
In dark temptation's hour ; 
The needful grace I'll freely give, 
To keep from Satan's powe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 Look unto Me, and not within-----
No help is there for thee: 
For pardon, peace, and all thy need, 
Look only unto M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2026-06-18T05:07:28Z</dcterms:created>
  <dcterms:modified xsi:type="dcterms:W3CDTF">2026-06-18T05:07:28Z</dcterms:modified>
  <dc:title>Hymn : 385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