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தங்களை அனுப்பாதிருந்தும், கர்த்தர் உரைத்தாரென்று சொல்லி, அவர்கள் அபத்தத்தையும் பொய்க்குறியையும் தரிசித்து, காரியத்தை நிர்வாகம்பண்ணலாமென்று நம்பிக்கையாயி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தங்களை அனுப்பாதிருந்தும், கர்த்தர் உரைத்தாரென்று சொல்லி, அவர்கள் அபத்தத்தையும் பொய்க்குறியையும் தரிசித்து, காரியத்தை நிர்வாகம்பண்ணலாமென்று நம்பிக்கையாய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ரைக்காதிருந்தும், நீங்கள் கர்த்தர் உரைத்தார் என்று சொல்லும்போது, அபத்தமான தரிசனையைத் தரிசித்து, பொய்க்குறியைச் சொல்லுகிறீர்கள் அல்லவா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ரைக்காதிருந்தும், நீங்கள் கர்த்தர் உரைத்தார் என்று சொல்லும்போது, அபத்தமான தரிசனையைத் தரிசித்து, பொய்க்குறியைச் சொல்லுகிறீர்கள் அல்லவா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கர்த்தராகிய ஆண்டவர் உரைக்கிறது என்னவென்றால்; நீங்கள் அபத்தமானதைச் சொல்லி பொய்யானதைத் தரிசிக்கிறபடியினால், இதோ, நான் உங்களுக்கு விரோதமானவர் என்று கர்த்தராகிய ஆண்டவ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கர்த்தராகிய ஆண்டவர் உரைக்கிறது என்னவென்றால்; நீங்கள் அபத்தமானதைச் சொல்லி பொய்யானதைத் தரிசிக்கிறபடியினால், இதோ, நான் உங்களுக்கு விரோதமானவர் என்று கர்த்தராகிய ஆண்டவ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த்தமானதைத் தரிசித்து, பொய்க்குறியைச் சொல்லுகிற தீர்க்கதரிசிகளுக்கு என் கை விரோதமாயிருக்கும்; அவர்கள் என் ஜனத்தின் சங்கத்தில் இருப்பதுமில்லை; இஸ்ரவேல் வம்சத்தாரின் அட்டவணையில் எழுதப்படுவதுமில்லை; இஸ்ரவேல் தேசத்துக்குள் பிரவேசிப்பதுமில்லை; அப்பொழுது நான் கர்த்தராகிய ஆண்டவரென்று அறிந்துகொள்வ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த்தமானதைத் தரிசித்து, பொய்க்குறியைச் சொல்லுகிற தீர்க்கதரிசிகளுக்கு என் கை விரோதமாயிருக்கும்; அவர்கள் என் ஜனத்தின் சங்கத்தில் இருப்பதுமில்லை; இஸ்ரவேல் வம்சத்தாரின் அட்டவணையில் எழுதப்படுவதுமில்லை; இஸ்ரவேல் தேசத்துக்குள் பிரவேசிப்பதுமில்லை; அப்பொழுது நான் கர்த்தராகிய ஆண்டவரென்று அறிந்துகொள்வ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த்தமானதைத் தரிசித்து, பொய்க்குறியைச் சொல்லுகிற தீர்க்கதரிசிகளுக்கு என் கை விரோதமாயிருக்கும்; அவர்கள் என் ஜனத்தின் சங்கத்தில் இருப்பதுமில்லை; இஸ்ரவேல் வம்சத்தாரின் அட்டவணையில் எழுதப்படுவதுமில்லை; இஸ்ரவேல் தேசத்துக்குள் பிரவேசிப்பதுமில்லை; அப்பொழுது நான் கர்த்தராகிய ஆண்டவரென்று அறிந்துகொள்வ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ம் இல்லாதிருந்தும் சமாதானமென்று சொல்லி, அவர்கள் என் ஜனத்தை மோசம்போக்குகிறார்கள்; ஒருவன் மண்சுவரை வைக்கிறான்; இதோ, மற்றவர்கள் சாரமில்லாத சாந்தை அதற்குப் பூசு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ம் இல்லாதிருந்தும் சமாதானமென்று சொல்லி, அவர்கள் என் ஜனத்தை மோசம்போக்குகிறார்கள்; ஒருவன் மண்சுவரை வைக்கிறான்; இதோ, மற்றவர்கள் சாரமில்லாத சாந்தை அதற்குப் பூசு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ரமில்லாத சாந்தைப் பூசுகிறவர்களை நோக்கி: அது இடிந்துவிழுமென்று சொல்; வெள்ளமாகப் பெருகுகிற மழை பெய்யும்; மகா கல்மழையே, நீ சொரிவாய் கொடிய புசல்காற்றும் அதைப் பிள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ரமில்லாத சாந்தைப் பூசுகிறவர்களை நோக்கி: அது இடிந்துவிழுமென்று சொல்; வெள்ளமாகப் பெருகுகிற மழை பெய்யும்; மகா கல்மழையே, நீ சொரிவாய் கொடிய புசல்காற்றும் அதைப் பிள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ோ, சுவர் விழும்போது: நீங்கள் பூசின பூச்சு எங்கே என்று சொல்வார்கள் அல்லவா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என் உக்கிரத்திலே கொடிய புசல்காற்றை எழும்பி அடிக்கப்பண்ணுவேன்; என் கோபத்திலே வெள்ளமாக அடிக்கிற மழையும், என் உக்கிரத்திலே நிர்மூலமாக்கத்தக்க பெருங்கல்மழையும் சொரிய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 என் உக்கிரத்திலே கொடிய புசல்காற்றை எழும்பி அடிக்கப்பண்ணுவேன்; என் கோபத்திலே வெள்ளமாக அடிக்கிற மழையும், என் உக்கிரத்திலே நிர்மூலமாக்கத்தக்க பெருங்கல்மழையும் சொரிய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ங்கள் சாரமில்லாத சாந்தைப் பூசின சுவரை நான் இடித்து, அதின் அஸ்திபாரம் திறந்துகிடக்கும்படி அதைத் தரையிலே விழப்பண்ணுவேன்; உள்ளே இருக்கிற நீங்கள் நிர்மூலமாகும்படி அது விழும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ங்கள் சாரமில்லாத சாந்தைப் பூசின சுவரை நான் இடித்து, அதின் அஸ்திபாரம் திறந்துகிடக்கும்படி அதைத் தரையிலே விழப்பண்ணுவேன்; உள்ளே இருக்கிற நீங்கள் நிர்மூலமாகும்படி அது விழும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ச் சுவரிலும் அதற்குச் சாரமில்லாத சாந்தைப் பூசினவர்களிலும் நான் என் உக்கிரத்தைத் தீர்த்துக்கொண்டு: சுவருமில்லை, அதற்குச் சாந்து பூசினவர்கள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ச் சுவரிலும் அதற்குச் சாரமில்லாத சாந்தைப் பூசினவர்களிலும் நான் என் உக்கிரத்தைத் தீர்த்துக்கொண்டு: சுவருமில்லை, அதற்குச் சாந்து பூசினவர்கள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தீர்க்கதரிசனம் சொல்லுகிற இஸ்ரவேலின் தீர்க்கதரிசிகளுக்கு விரோதமாக நீ தீர்க்கதரிசனம் உரைத்து, தங்கள் இருதயத்தில் இருக்கிறதையே எடுத்துத் தீர்க்கதரிசனஞ்சொல்லுகிறவர்களோடே நீ சொல்லவேண்டியது என்னவென்றால்: கர்த்தருடைய வார்த்தையைக் கே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ருசலேமைக்குறித்துத் தீர்க்கதரிசனஞ்சொல்லி, சமாதானம் இல்லாதிருந்தும் சமாதானம் உண்டென்று தரிசனங்காண்கிற இஸ்ரவேலின் தீர்க்கதரிசிகள் இல்லாமற்போவார்கள் என்று உங்களுக்குச் சொல்லுகிற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ருசலேமைக்குறித்துத் தீர்க்கதரிசனஞ்சொல்லி, சமாதானம் இல்லாதிருந்தும் சமாதானம் உண்டென்று தரிசனங்காண்கிற இஸ்ரவேலின் தீர்க்கதரிசிகள் இல்லாமற்போவார்கள் என்று உங்களுக்குச் சொல்லுகிற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தங்களுடைய இருதயத்தில் இருக்கிறதையே எடுத்து, தீர்க்கதரிசனஞ்சொல்லுகிற உன் ஜனத்தின் குமாரத்திகளுக்கு எதிராக உன் முகத்தைத் திருப்பி, அவர்களுக்கு விரோதமாகத் தீர்க்கதரிசனம் உரைத்து, சொல்லவேண்டியது என்னவென்றால்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தங்களுடைய இருதயத்தில் இருக்கிறதையே எடுத்து, தீர்க்கதரிசனஞ்சொல்லுகிற உன் ஜனத்தின் குமாரத்திகளுக்கு எதிராக உன் முகத்தைத் திருப்பி, அவர்களுக்கு விரோதமாகத் தீர்க்கதரிசனம் உரைத்து, சொல்லவேண்டியது என்னவென்றால்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்துமாக்களை வேட்டையாடும்படிக்குச் சகல கைகளுக்கும் தழுவணைகளைத் தைத்து, அந்தந்த வயதுள்ளவர்களுடைய தலைக்கும் தலையணைகளை உண்டு பண்ணுகிறவர்களுக்கு ஐயோ! நீங்கள் என் ஜனத்தின் ஆத்துமாக்களை வேட்டையாடி, அவைகளை உங்களுக்கு உயிரோடே காப்பாற்றுவீர்களோ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்துமாக்களை வேட்டையாடும்படிக்குச் சகல கைகளுக்கும் தழுவணைகளைத் தைத்து, அந்தந்த வயதுள்ளவர்களுடைய தலைக்கும் தலையணைகளை உண்டு பண்ணுகிறவர்களுக்கு ஐயோ! நீங்கள் என் ஜனத்தின் ஆத்துமாக்களை வேட்டையாடி, அவைகளை உங்களுக்கு உயிரோடே காப்பாற்றுவீர்களோ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்துமாக்களை வேட்டையாடும்படிக்குச் சகல கைகளுக்கும் தழுவணைகளைத் தைத்து, அந்தந்த வயதுள்ளவர்களுடைய தலைக்கும் தலையணைகளை உண்டு பண்ணுகிறவர்களுக்கு ஐயோ! நீங்கள் என் ஜனத்தின் ஆத்துமாக்களை வேட்டையாடி, அவைகளை உங்களுக்கு உயிரோடே காப்பாற்றுவீர்களோ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கத்தகாத ஆத்துமாக்களைக் கொல்வதற்கும், உயிரோடே இருக்கத்தகாத ஆத்துமாக்களை உயிரோடே காப்பாற்றுவதற்குமாக நீங்கள் பொய்க்குச் செவிகொடுக்கிற என் ஜனத்துக்குப் பொய்சொல்லுகிறதினாலே சில சிறங்கை வாற்கோதுமைக்காகவும் அப்பத்துண்டுகளுக்காகவும் என்னை என் ஜனத்துக்குள்ளே பரிசுத்தக்குலைச்சலாக்குவீர்களோ என்று கர்த்தராகிய ஆண்டவர் உரை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கத்தகாத ஆத்துமாக்களைக் கொல்வதற்கும், உயிரோடே இருக்கத்தகாத ஆத்துமாக்களை உயிரோடே காப்பாற்றுவதற்குமாக நீங்கள் பொய்க்குச் செவிகொடுக்கிற என் ஜனத்துக்குப் பொய்சொல்லுகிறதினாலே சில சிறங்கை வாற்கோதுமைக்காகவும் அப்பத்துண்டுகளுக்காகவும் என்னை என் ஜனத்துக்குள்ளே பரிசுத்தக்குலைச்சலாக்குவீர்களோ என்று கர்த்தராகிய ஆண்டவர் உரை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கத்தகாத ஆத்துமாக்களைக் கொல்வதற்கும், உயிரோடே இருக்கத்தகாத ஆத்துமாக்களை உயிரோடே காப்பாற்றுவதற்குமாக நீங்கள் பொய்க்குச் செவிகொடுக்கிற என் ஜனத்துக்குப் பொய்சொல்லுகிறதினாலே சில சிறங்கை வாற்கோதுமைக்காகவும் அப்பத்துண்டுகளுக்காகவும் என்னை என் ஜனத்துக்குள்ளே பரிசுத்தக்குலைச்சலாக்குவீர்களோ என்று கர்த்தராகிய ஆண்டவர் உரை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தீர்க்கதரிசனம் சொல்லுகிற இஸ்ரவேலின் தீர்க்கதரிசிகளுக்கு விரோதமாக நீ தீர்க்கதரிசனம் உரைத்து, தங்கள் இருதயத்தில் இருக்கிறதையே எடுத்துத் தீர்க்கதரிசனஞ்சொல்லுகிறவர்களோடே நீ சொல்லவேண்டியது என்னவென்றால்: கர்த்தருடைய வார்த்தையைக் கேள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ாகிய ஆண்டவர் சொல்லுகிறது என்னவென்றால்: இதோ, நீங்கள் ஆத்துமாக்களைப் பறக்கடிக்கும்படி வேட்டையாடுகிற உங்கள் தழுவணைகளுக்கு விரோதமாக நான் வந்து, அவைகளை உங்கள் புயங்களிலிருந்து பிடுங்கிக் கிழித்து, நீங்கள் பறக்கடிக்க வேட்டையாடுகிற ஆத்துமாக்களை நான் விடுதலை பண்ண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ாகிய ஆண்டவர் சொல்லுகிறது என்னவென்றால்: இதோ, நீங்கள் ஆத்துமாக்களைப் பறக்கடிக்கும்படி வேட்டையாடுகிற உங்கள் தழுவணைகளுக்கு விரோதமாக நான் வந்து, அவைகளை உங்கள் புயங்களிலிருந்து பிடுங்கிக் கிழித்து, நீங்கள் பறக்கடிக்க வேட்டையாடுகிற ஆத்துமாக்களை நான் விடுதலை பண்ண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ாகிய ஆண்டவர் சொல்லுகிறது என்னவென்றால்: இதோ, நீங்கள் ஆத்துமாக்களைப் பறக்கடிக்கும்படி வேட்டையாடுகிற உங்கள் தழுவணைகளுக்கு விரோதமாக நான் வந்து, அவைகளை உங்கள் புயங்களிலிருந்து பிடுங்கிக் கிழித்து, நீங்கள் பறக்கடிக்க வேட்டையாடுகிற ஆத்துமாக்களை நான் விடுதலை பண்ண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தலையணைகளைக் கிழித்து, என் ஜனத்தை உங்கள் கைகளுக்கு நீங்கலாக்கிவிடுவேன்; அவர்கள் இனி வேட்டையாடப்படும்படி உங்கள் கைகளில் இரார்கள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தலையணைகளைக் கிழித்து, என் ஜனத்தை உங்கள் கைகளுக்கு நீங்கலாக்கிவிடுவேன்; அவர்கள் இனி வேட்டையாடப்படும்படி உங்கள் கைகளில் இரார்கள்; அப்பொழுது நான் கர்த்தர் என்று அறிந்துகொள்வ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சஞ்சலப்படுத்தாத நீதிமானின் இருதயத்தை நீங்கள் வீணாய் முறியப்பண்ணினபடியினாலும், துன்மார்க்கன் தன் பொல்லாத வழியைவிட்டுத் திரும்பவும் நான் அவனை உயிரோடே காக்கவுங் கூடாதபடிக்கு நீங்கள் அவனுடைய கைகளைத் திடப்படுத்தினபடியினால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சஞ்சலப்படுத்தாத நீதிமானின் இருதயத்தை நீங்கள் வீணாய் முறியப்பண்ணினபடியினாலும், துன்மார்க்கன் தன் பொல்லாத வழியைவிட்டுத் திரும்பவும் நான் அவனை உயிரோடே காக்கவுங் கூடாதபடிக்கு நீங்கள் அவனுடைய கைகளைத் திடப்படுத்தினபடியினால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இனி அபத்தமானதைத் தரிசிப்பதுமில்லை, சாஸ்திரம் பார்ப்பதுமில்லை; நான் என் ஜனத்தை உங்கள் கைகளுக்கு நீங்கலாக்கிவிடுவேன்; அப்பொழுது நான் கர்த்தர் என்று அறிந்து கொள்வீர்கள் என்று சொல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இனி அபத்தமானதைத் தரிசிப்பதுமில்லை, சாஸ்திரம் பார்ப்பதுமில்லை; நான் என் ஜனத்தை உங்கள் கைகளுக்கு நீங்கலாக்கிவிடுவேன்; அப்பொழுது நான் கர்த்தர் என்று அறிந்து கொள்வீர்கள் என்று சொல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உரைக்கிறதாவது: தாங்கள் ஒன்றும் தரிசியாதிருந்தும், தங்களுடைய ஆவியின் ஏவுதலைப் பின்பற்றுகிற மதிகெட்ட தீர்க்கதரிசிகளுக்கு ஐயோ!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உரைக்கிறதாவது: தாங்கள் ஒன்றும் தரிசியாதிருந்தும், தங்களுடைய ஆவியின் ஏவுதலைப் பின்பற்றுகிற மதிகெட்ட தீர்க்கதரிசிகளுக்கு ஐயோ!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ே, உன் தீர்க்கதரிசிகள் வனாந்தரங்களிலுள்ள நரிகளுக்கு ஒப்பாயிரு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கர்த்தருடைய நாளிலே யுத்தத்தில் நிலைநிற்கும்படிக்கு, திறப்புகளில் ஏறினதுமில்லை; இஸ்ரவேல் வம்சத்தாருக்காகச் சுவரை அடைத்த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கர்த்தருடைய நாளிலே யுத்தத்தில் நிலைநிற்கும்படிக்கு, திறப்புகளில் ஏறினதுமில்லை; இஸ்ரவேல் வம்சத்தாருக்காகச் சுவரை அடைத்தது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రు వ్యర్థమైన దర్శన ములు చూచి, అబద్ధపు సోదె చూచి యెహోవా తమ్మును పంపక పోయినను, తాము చెప్పినమా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ిరమని నమ్మునట్లు ఇది యెహోవా వాక్కు అని చెప్ప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ేను సెలవియ్యకపోయిననుఇది యెహోవా వాక్కు అని మీరు చెప్పిన యెడల మీరు కనినది వ్యర్థమైన దర్శ నము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నమ్మదగని సోదెగాండ్రయితిరి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వున ప్రభువైన యెహోవా ఈలాగు సెలవిచ్చు చున్నాడుమీరు వ్యర్థమైన మాటలు పలుకుచు నిరర్థక మైన దర్శన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ుచున్నారు గనుక నేను మీకు విరోధిని;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వ్యర్థ మైన దర్శనములు కనుచు, నమ్మదగని సోదెగాండ్రయిన ప్రవక్తలకు నేను పగవాడను, వారు నా జనుల సభలో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రు, ఇశ్రాయేలీయుల సంఖ్యలో చేరినవారు కాక పోదురు, వారు ఇశ్రాయేలీయుల దేశములోనికి తిరిగి రారు, అ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ప్రభువైన యెహోవానని మీ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సమాధానమే మియు లేకపోయినను వారు సమాధానమని చెప్పి నా జనులను మోసపుచ్చు చున్నారు; నా జనులు మంటిగోడ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గా వారు వచ్చి దానిమీద గచ్చుపూత పూస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ఇందువలననే పూయుచున్న వారితో నీ విట్లనుమువర్షము ప్రవాహ ముగా కురియును, గొప్ప వడగండ్లు పడును, తుప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పడగొట్టగా అది పడ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 గోడ పడగా జనులు మిమ్మును చూచిమీరు పూసిన పూత యేమాయె నని అడుగుదురు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ఇందుకు ప్రభువైన యెహోవా సెలవిచ్చు నదేమనగానేను రౌద్రము తెచ్చుకొని తుపానుచేత దానిని పడగొట్టుద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కోపమునుబట్టి వర్షము ప్రవాహముగా కురియును, నా రౌద్రమునుబట్టి గొప్ప వడగండ్లు పడి దానిని లయపరచ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దాని పునాది కనబడునట్లు మీరు గచ్చుపూత పూసిన గోడను నేను నేలతో సమముగా కూల్చెదను, అది పడిపో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క్రింద మీరును నాశనమగుదురు, అప్పుడు నేను యెహోవానని మీ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ఈలాగున ఆ గోడమీదను దానిమీద గచ్చుపూత పూసినవారిమీదను నా కోపము నేను తీర్చుకొని, ఆ గోడకును దానికి పూ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సినవారికిని పని తీరెనని మీతో చెప్ప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ప్రవచించు చున్న ఇశ్రాయేలీయుల ప్రవక్తలకు విరోధముగా ప్రవ చించి, మనస్సువచ్చి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యెరూషలేమునకు సమాధానము లేకపోయినను ఆ పూత పూయువారు సమాధానార్థమైన దర్శనములు కనుచు ప్రవచించు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 ప్రవక్తలే;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నరపుత్రుడా, మనస్సునకు వచ్చినట్టు ప్రవ చించు నీ జనుల కుమార్తెలమీద కఠినదృష్టియుంచి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రోధముగా ఈలాగు ప్రవచింప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ప్రభువైన యెహోవా సెలవిచ్చునదేమనగామనుష్యులను వేటాడ వలెనని చేతుల కీళ్లన్నిటికిని గుడ్డలుకుట్ట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వరి యెత్తు చొప్పున వారి తలలకు ముసుకులుచేయు స్త్రీలారా, మీకు శ్రమ; మీరు నా జనులను వేటాడి మి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షించు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బద్ధపు మాటల నంగీకరించు నా జనులతో అబద్ధఫు మాటలు చెప్పుచు, చేరెడు యవలకును రొట్టెముక్కలకును ఆశ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ణమునకు పాత్రులు కాని వారిని చంపుచు, బ్రదుకుటకు అపాత్రులైన వారిని బ్రది కించుచు నా జనులలో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న్ను దూష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చించువారితో నీవీలాగు చెప్పుముయెహోవా మాట ఆలక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ావున ప్రభువైన యెహోవా ఈలాగు సెలవిచ్చు చున్నాడునేను దుఃఖపరచని నీతిమంతుని మనస్సును అబద్ధములచే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దుఃఖింపజేయుదురు, దుర్మార్గులు తమ దుష్‌ప్రవర్తన విడిచి తమ ప్రాణములను రక్షించు కొనకుండ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ి ధైర్యపరతుర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నుష్యు లను వేటాడుటకై మీరు కుట్టు గుడ్డలకు నేను విరోధినై వారిని విడిపించెదను, మీ కౌగిటి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ి ఊడ బెరికి, మీరు వేటాడు మనుష్యులను నేను విడిపించి తప్పించుకొనని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నేను యెహోవానని మీరు తెలిసికొనునట్లు మీరు వేసిన ముసుకులను నేను చింపి మీ చేతిలోనుండి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ను విడిపించెదను, వేటాడుటకు వారికను మీ వశమున ఉండ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ీరికను వ్యర్థమైన దర్శనములు కనకయుందురు, సోదె చెప్పక యుందురు; నేను యెహోవానని మీరు తెలిసికొన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 జనులను మీ వశమునుండి విడిప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ప్రభువైన యెహోవా సెలవిచ్చునదేమనగాదర్శనమేమియు కలుగ కున్నను స్వబుద్ధి ననుసరించు అవివేక ప్రవక్త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మ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ఇశ్రాయేలీయులారా, మీ ప్రవక్తలు పాడైన స్థలములలో నుండు నక్కలతో సాటిగా ఉ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 దినమున ఇశ్రాయేలీయులు యుద్ధమందు స్థిరముగా నిలుచు నట్లు మీరు గోడలలోనున్న బీటల దగ్గర నిలువ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కారమును దిట్టపరచ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2026-08-02T20:24:17Z</dcterms:created>
  <dcterms:modified xsi:type="dcterms:W3CDTF">2026-08-02T20:24:17Z</dcterms:modified>
  <dc:title>எசேக்கியேல்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