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் இயேசு பிற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யை நம் வாழ்வில் தந்துவிட்ட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ஸ்திரிகள் கண்டு பணி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ும் கேட்டு கல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ன் பிற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நம் வாழ்வில் த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பொங்கிடும் நன்னாளி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 பிற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ுவோ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 பிற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நம் வாழ்வில் த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் செய்தி கூ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ர்கள் கண்டு துத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2026-07-30T10:28:01Z</dcterms:created>
  <dcterms:modified xsi:type="dcterms:W3CDTF">2026-07-30T10:28:01Z</dcterms:modified>
  <dc:title>துதிப் பாடல்கள் : 353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