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presProps" Target="presProps.xml"/>
  <Relationship Id="rId51" Type="http://schemas.openxmlformats.org/officeDocument/2006/relationships/viewProps" Target="viewProps.xml"/>
  <Relationship Id="rId5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நான் விதைத்ததை வேறொருவன் புசிப்பானாக; என் பயிர்கள் வேரற்றுப்போகக்கடவ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மனம் யாதொரு ஸ்திரீயின்மேல் மயங்கி அயலானுடைய வாசலை நான் எட்டிப்பார்த்ததுண்டனால்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என் மனைவி வேறொருவனுக்கு மாவரைப்பாளாக; வேற்றுமனிதர் அவள்மேல் சாய்வார்களாக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து தோஷம், அது நியாயாதிபதிகளால் விசாரிக்கப்படும் அக்கிரமமாமே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ு பாதாளபரியந்தம் பட்சிக்கும் அக்கினியாய் என் சம்பத்தையெல்லாம் நிர்மூலமாக்க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ன் வேலைக்காரனானாலும், என் வேலைக்காரியானாலும், என்னோடு வழக்காடும்போது, அவர்கள் நியாயத்தை நான் அசட்டைபண்ணியிருந்தால்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ேவன் எழும்பும்போது, நான் என்ன செய்வேன்; அவர் விசாரிக்கும்போது, நான் அவருக்கு என்ன மறுஉத்தரவு சொல்லுவ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ாயின் கர்ப்பத்தில் என்னை உண்டுபண்ணினவர் அவளையும் உண்டுபண்ணினார் அல்லவோ? ஒரேவிதமான கர்ப்பத்திலே எங்களை உருவாக்கினார் அல்லவோ?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ளியவர்கள் வாஞ்சித்ததை நான் கொடாதிருந்து, விதவையின் கண்களைப் பூத்துப்போகப்பண்ணி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ாய்தகப்பனில்லாத பிள்ளை என் ஆகாரத்தில் சாப்பிடாமல், நான் ஒருவனாய்ச் சாப்பிட்டதுண்டோ?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் கண்களோடே உடன்படிக்கைபண்ணின நான் ஒரு கன்னிகையின்மேல் நினைப்பாயிருப்பதெப்படி?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் சிறுவயதுமுதல் அவன் தகப்பனிடத்தில் வளர்வதுபோல என்னோடே வளர்ந்தான்; நான் என் தாயின் கர்ப்பத்திலே பிறந்ததுமுதல் அப்படிப்பட்டவர்களைக் கைலாகுகொடுத்து நடத்தின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் சிறுவயதுமுதல் அவன் தகப்பனிடத்தில் வளர்வதுபோல என்னோடே வளர்ந்தான்; நான் என் தாயின் கர்ப்பத்திலே பிறந்ததுமுதல் அப்படிப்பட்டவர்களைக் கைலாகுகொடுத்து நடத்தின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ஒருவன் உடுப்பில்லாததினால் மடிந்துபோகிறதையும், ஏழைக்கு மூட வஸ்திரமில்லாயிருக்கிறதையும் நான் கண்டபோது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ன் என் ஆட்டுமயிர்க் கம்பளியினாலே அனல்கொண்டதினால், அவன் இடை என்னைப் புகழாதிருந்ததும்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ஒலிமுகவாசலில் எனக்குச் செல்வாக்கு உண்டென்று நான் கண்டு, திக்கற்றவனுக்கு விரோதமாய் என் கையை நீட்டினதும் உண்டானால்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என் கைப்பட்டை தோளிலிருந்து சரிந்து, என் புயத்து எலும்பு முறிந்துபோவதாக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ேவன் ஆக்கினையிடுவார் என்றும், அவருடைய மகத்துவத்தை உத்தரிக்கக் கூடாது என்றும் எனக்குப் பயங்கரமாயிருந்த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ான் பொன்னின்மேல் என் நம்பிக்கையை வைத்து, தங்கத்தைப்பார்த்து: நீ என் ஆதரவு என்று நான் சொன்னதும்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ன் ஆஸ்திபெரியதென்றும், என் கைக்கு மிகுதியும் கிடைத்ததென்றும் நான் மகிழ்ந்ததும்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சூரியன் பிரகாசிக்கும்போதும், அல்லது சந்திரன் மகிமையாய்ச் செல்லும்போதும் நான் அதை நோக்கி: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உன்னதங்களிலிருந்து தேவன் அளிக்கும் பங்கும் உன்னதத்திலிருந்து சர்வவல்லவர் கொடுக்கும் சுதந்தரமும் கிடைக்குமோ?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ன் மனம் இரகசியமாய் மயக்கப்பட்டு, என் வாய் என் கையை முத்தி செய்ததுண்டானால்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துவும் நியாயாதிபதிகளால் விசாரிக்கப்படத்தக்க அக்கிரமமாயிருக்கும்; அதினால் உன்னதத்திலிருக்கிற தேவனை மறுதலிப்பேனே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துவும் நியாயாதிபதிகளால் விசாரிக்கப்படத்தக்க அக்கிரமமாயிருக்கும்; அதினால் உன்னதத்திலிருக்கிற தேவனை மறுதலிப்பேனே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என் பகைஞனுடைய ஆபத்திலே நான் மகிழ்ந்து, பொல்லாப்பு அவனுக்கு நேரிட்டபோது களிகூர்ந்திருந்தேனோ?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ன் ஜீவனுக்குச் சாபத்தைக்கொடுக்கும்படி விரும்பி, வாயினால் பாவஞ்செய்ய நான் இடங்கொடுக்கவில்லை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ன் இனத்தார்களில் திருப்தியாகாதவனைக் காண்பிப்பவன் யாரென்று என் கூடாரத்தின் மனுஷர் சொல்லார்களோ?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பரதேசி வீதியிலே இராத்தங்கினதில்லை; வழிப்போக்கனுக்கு என் வாசல்களைத் திறந்தே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நான் ஆதாமைப்போல என்மீறுதல்களை மூடி, என் அக்கிரமத்தை என் மடியிலே வைத்துவைத்தேனோ?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திரளான என் கூட்டத்துக்கு நான் பயந்ததினாலாவது, இனத்தார் ஜனத்தார் பண்ணும் இகழ்ச்சி என்னைத் திடுக்கிடப்பண்ணினதினாலாவது நான் பேசாதிருந்து, வாசற்படியை விட்டுப் புறப்படாதிருந்தேனோ?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திரளான என் கூட்டத்துக்கு நான் பயந்ததினாலாவது, இனத்தார் ஜனத்தார் பண்ணும் இகழ்ச்சி என்னைத் திடுக்கிடப்பண்ணினதினாலாவது நான் பேசாதிருந்து, வாசற்படியை விட்டுப் புறப்படாதிருந்தேனோ?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ாறுபாடானவனுக்கு ஆபத்தும், அக்கிரமச் செய்கைக்காரருக்கு ஆக்கினையுமல்லவோ கிடைக்கும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ஆ, என் வழக்கைக் கேட்கிறவன் ஒருவன் இருந்தால் நலமாயிருக்கும்; இதோ, சர்வவல்லவர் எனக்கு உத்தரவு அருளிச்செய்யவும், என் எதிராளி தன் வழக்கை எழுதிக்கொடுக்கவும் எனக்கு விருப்பமுண்ட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ஆ, என் வழக்கைக் கேட்கிறவன் ஒருவன் இருந்தால் நலமாயிருக்கும்; இதோ, சர்வவல்லவர் எனக்கு உத்தரவு அருளிச்செய்யவும், என் எதிராளி தன் வழக்கை எழுதிக்கொடுக்கவும் எனக்கு விருப்பமுண்ட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தை நான் என் தோளின்மேல் வைத்து, எனக்குக் கிரீடமாகத் தரித்துக்கொள்வேனே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வனுக்கு நான் என் நடைகளைத் தொகை தொகையாய்க் காண்பித்து, ஒரு பிரபுவைப்போல அவனிடத்தில் போவே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எனக்கு விரோதமாக என் காணி பூமி கூப்பிடுகிறதும், அதின் படைச்சால்கள்கூட அழுகிறதும்,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கூலிகொடாமல் நான் அதின் பலனைப் புசித்து, பயிரிட்டவர்களின் ஆத்துமாவை உபத்திரவப்படுத்தினதும் உண்டானால்,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கூலிகொடாமல் நான் அதின் பலனைப் புசித்து, பயிரிட்டவர்களின் ஆத்துமாவை உபத்திரவப்படுத்தினதும் உண்டானால்,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தில் கோதுமைக்குப் பதிலாக முள்ளும், வாற்கோதுமைக்குப் பதிலாகக் களையும் முளைக்கக்கடவது என்றான். யோபின் வார்த்தைகள் முடிந்த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 என் வழிகளைப் பார்த்து என் நடைகளையெல்லாம் எண்ணுகிறார் அல்லவோ?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ன் மாயையிலே நடந்தேனோ, என் கால் கபடுசெய்யத் தீவிரித்ததோ என்று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ுமுத்திரையான தராசிலே தேவன் என்னை நிறுத்து, என் உத்தமத்தை அறிவாராக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் நடைகள் வழியைவிட்டு விலகினதும், என் இருதயம் என் கண்களைப் பின்தொடர்ந்ததும், ஏதாகிலும் ஒரு மாசு என் கைகளில் ஒட்டிக்கொண்டதும் உண்டானால்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் நடைகள் வழியைவிட்டு விலகினதும், என் இருதயம் என் கண்களைப் பின்தொடர்ந்ததும், ஏதாகிலும் ஒரு மாசு என் கைகளில் ஒட்டிக்கொண்டதும் உண்டானால்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3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n let me sow, and let another eat; yea, let my offspring be rooted 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If mine heart have been deceived by a woman, or if I have laid wait at my neighbour's doo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n let my wife grind unto another, and let others bow down upon 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For this is an heinous crime; yea, it is an iniquity to be punished by the judg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For it is a fire that consumes to destruction, and would root out all mine increa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If I did despise the cause of my manservant or of my maidservant, when they contended with m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What then shall I do when God rises up? and when he visits, what shall I answer hi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Did not he that made me in the womb make him? and did not one fashion us in the womb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If I have withheld the poor from their desire, or have caused the eyes of the widow to fail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Or have eaten my morsel myself alone, and the fatherless has not eaten thereof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I made a covenant with mine eyes; why then should I think upon a ma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(For from my youth he was brought up with me, as with a father, and I have guided her from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ther's womb;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If I have seen any perish for lack of clothing, or any poor without covering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If his loins have not blessed me, and if he were not warmed with the fleece of my sheep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If I have lifted up my hand against the fatherless, when I saw my help in the gat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en let mine arm fall from my shoulder blade, and mine arm be broken from the b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For destruction from God was a terror to me, and by reason of his highness I could not endu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If I have made gold my hope, or have said to the fine gold, You are my confidenc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If I rejoice because my wealth was great, and because mine hand had got much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If I beheld the sun when it shined, or the moon walking in brightnes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For what portion of God is there from above? and what inheritance of the Almighty from on hig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my heart has been secretly enticed, or my mouth has kissed my han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This also were an iniquity to be punished by the judge: for I should have denied the God that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o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If I rejoice at the destruction of him that hated me, or lifted up myself when evil found hi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Neither have I suffered my mouth to sin by wishing a curse to his sou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If the men of my tabernacle said not, Oh that we had of his flesh! we cannot be satisfi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The stranger did not lodge in the street: but I opened my doors to the travell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If I covered my transgressions as Adam, by hiding mine iniquity in my boso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Did I fear a great multitude, or did the contempt of families terrify me, that I kept silenc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went not out of the do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s not destruction to the wicked? and a strange punishment to the workers of iniquit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Oh that one would hear me! behold, my desire is, that the Almighty would answer me, and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ne adversary had written a boo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Surely I would take it upon my shoulder, and bind it as a crown to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I would declare unto him the number of my steps; as a prince would I go near unto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If my land cry against me, or that the furrows likewise thereof complai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If I have eaten the fruits thereof without money, or have caused the owners thereof to lo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lif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Let thistles grow instead of wheat, and cockle instead of barley. The words of Job are end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Does not he see my ways, and count all my step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If I have walked with vanity, or if my foot has hasted to decei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Let me be weighed in an even balance that God may know mine integr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If my step has turned out of the way, and mine heart walked after mine eyes, and if any blot h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leaved to mine hand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2026-07-18T18:07:14Z</dcterms:created>
  <dcterms:modified xsi:type="dcterms:W3CDTF">2026-07-18T18:07:14Z</dcterms:modified>
  <dc:title>யோபு : 31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