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ருஷரின் உடைகளை ஸ்திரீகள் தரிக்கலாகாது, ஸ்திரீகளின் உடைகளைப் புருஷர் தரிக்கலாகாது; அப்படிச் செய்கிறவர்கள் எல்லாரும் உன் தேவனாகிய கர்த்தருக்கு அருவருப்பான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ருஷரின் உடைகளை ஸ்திரீகள் தரிக்கலாகாது, ஸ்திரீகளின் உடைகளைப் புருஷர் தரிக்கலாகாது; அப்படிச் செய்கிறவர்கள் எல்லாரும் உன் தேவனாகிய கர்த்தருக்கு அருவருப்பான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ழியருகே ஒரு மரத்திலாவது தரையிலாவது குஞ்சுகளாயினும் முட்டைகளாயினுமுள்ள ஒரு குருவிக்கூடு உனக்குத்தென்படும்போது, தாயானது குஞ்சுகளின்மேலாவது முட்டைகளின்மேலாவது அடைகாத்துக்கொண்டிருந்தால், நீ குஞ்சுகளோடே தாயையும் பிடிக்கலாக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ழியருகே ஒரு மரத்திலாவது தரையிலாவது குஞ்சுகளாயினும் முட்டைகளாயினுமுள்ள ஒரு குருவிக்கூடு உனக்குத்தென்படும்போது, தாயானது குஞ்சுகளின்மேலாவது முட்டைகளின்மேலாவது அடைகாத்துக்கொண்டிருந்தால், நீ குஞ்சுகளோடே தாயையும் பிடிக்கலாக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ழியருகே ஒரு மரத்திலாவது தரையிலாவது குஞ்சுகளாயினும் முட்டைகளாயினுமுள்ள ஒரு குருவிக்கூடு உனக்குத்தென்படும்போது, தாயானது குஞ்சுகளின்மேலாவது முட்டைகளின்மேலாவது அடைகாத்துக்கொண்டிருந்தால், நீ குஞ்சுகளோடே தாயையும் பிடிக்கலாக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யைப் போகவிட்டு, குஞ்சுகளைமாத்திரம் எடுத்துக்கொள்ளலாம்; அப்பொழுது நீ நன்றாயிருப்பாய்; உன் நாட்களும் நீடித்த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ுதுவீட்டைக் கட்டினால், ஒருவன் உன் மெத்தையிலிருந்து விழுகிறதினாலே, நீ இரத்தப்பழியை உன் வீட்டின்மேல் சுமத்திக்கொள்ளாதபடிக்கு, அதற்குக் கைப்பிடிசுவரைக் கட்ட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ுதுவீட்டைக் கட்டினால், ஒருவன் உன் மெத்தையிலிருந்து விழுகிறதினாலே, நீ இரத்தப்பழியை உன் வீட்டின்மேல் சுமத்திக்கொள்ளாதபடிக்கு, அதற்குக் கைப்பிடிசுவரைக் கட்ட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ிராட்சத்தோட்டத்திலே பற்பலவிதமான விதையை விதைக்காயாக; இப்படிச் செய்தால் நீ விதைத்தவைகளின் பயிரையும், திராட்சத்தோட்டத்தின் பலனையும் தீட்டுப்படுத்து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ிராட்சத்தோட்டத்திலே பற்பலவிதமான விதையை விதைக்காயாக; இப்படிச் செய்தால் நீ விதைத்தவைகளின் பயிரையும், திராட்சத்தோட்டத்தின் பலனையும் தீட்டுப்படுத்து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ுடைய மாடாவது ஆடாவது வழிதப்பிப்போகிறதைக் கண்டாயானால், அதைக் காணாதவன்போல் இராமல், அதை உன் சகோதரனிடத்துக்குத் திருப்பிக்கொண்டு போகக்கட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ட்டையும் கழுதையையும் பிணைத்து உழாதிருப்பாய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ட்டுமயிரும் பஞ்சுநூலும் கலந்த வஸ்திரத்தை உடுத்திக்கொள்ள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தரித்துக்கொள்கிற உன் மேல் சட்டையின் நான்கு ஓரங்களிலும் தொங்கல்களை உண்டுபண்ணுவாய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ஸ்திரீயை விவாகம்பண்ணின ஒருவன் அவளிடத்தில் பிரவேசித்தபின்பு அவளை வெறுத்த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ந்த ஸ்திரீயை விவாகம்பண்ணி, அவளிடத்தில் சேர்ந்தபோது கன்னிமையைக் காணவில்லை என்று அவள்மேல் ஆவலாதியான விசேஷங்களைச் சாற்றி, அவளுக்கு அவதூறு உண்டாக்கினால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ந்த ஸ்திரீயை விவாகம்பண்ணி, அவளிடத்தில் சேர்ந்தபோது கன்னிமையைக் காணவில்லை என்று அவள்மேல் ஆவலாதியான விசேஷங்களைச் சாற்றி, அவளுக்கு அவதூறு உண்டாக்கினால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ஸ்திரீயின் தகப்பனும் அவள் தாயும் அவளுடைய கன்னிமையின் அடையாளத்தைப் பட்டணத்து வாசலிலுள்ள மூப்பரிடத்தில் கொண்டுவரக்கடவ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ஸ்திரீயின் தகப்பனும் அவள் தாயும் அவளுடைய கன்னிமையின் அடையாளத்தைப் பட்டணத்து வாசலிலுள்ள மூப்பரிடத்தில் கொண்டுவரக்கட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 அந்தப் பெண்ணின் தகப்பன்: என் மகளை இந்த மனிதனுக்கு மனைவியாகக் கொடுத்தேன், இவன் அவளை வெறு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 அந்தப் பெண்ணின் தகப்பன்: என் மகளை இந்த மனிதனுக்கு மனைவியாகக் கொடுத்தேன், இவன் அவளை வெறு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ுடைய மாடாவது ஆடாவது வழிதப்பிப்போகிறதைக் கண்டாயானால், அதைக் காணாதவன்போல் இராமல், அதை உன் சகோதரனிடத்துக்குத் திருப்பிக்கொண்டு போகக்கட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 மகளிடத்தில் கன்னிமையைக் காணவில்லையென்று ஆவலாதியான விசேஷங்களை அவள்மேல் சாற்றுகிறான்; என் மகளுடைய கன்னிமையின் அடையாளம் இங்கே இருக்கிறது என்று மூப்பரிடத்தில் சொல்வானாக; பின்பு பட்டணத்து மூப்பருக்கு முன்பாக அந்த வஸ்திரத்தை விரிக்க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 மகளிடத்தில் கன்னிமையைக் காணவில்லையென்று ஆவலாதியான விசேஷங்களை அவள்மேல் சாற்றுகிறான்; என் மகளுடைய கன்னிமையின் அடையாளம் இங்கே இருக்கிறது என்று மூப்பரிடத்தில் சொல்வானாக; பின்பு பட்டணத்து மூப்பருக்கு முன்பாக அந்த வஸ்திரத்தை விரிக்கக்கட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 மகளிடத்தில் கன்னிமையைக் காணவில்லையென்று ஆவலாதியான விசேஷங்களை அவள்மேல் சாற்றுகிறான்; என் மகளுடைய கன்னிமையின் அடையாளம் இங்கே இருக்கிறது என்று மூப்பரிடத்தில் சொல்வானாக; பின்பு பட்டணத்து மூப்பருக்கு முன்பாக அந்த வஸ்திரத்தை விரிக்கக்கட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ப் பட்டணத்து மூப்பர் அந்த மனிதனைப் பிடித்து, அவனைத் தண்ட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இஸ்ரவேலில் ஒரு கன்னியை அவதூறுபண்ணினதினாலே, அவன் கையில் நூறு வெள்ளிக்காசை அபராதமாக வாங்கி, பெண்ணின் தகப்பனுக்குக்கொடுக்கக்கடவர்கள்; அவளோ அவனுக்கு மனைவியாயிருக்கவேண்டும்; அவன் தன் ஜீவனுள்ளளவும் அவளைத் தள்ளிவிடக்கூட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இஸ்ரவேலில் ஒரு கன்னியை அவதூறுபண்ணினதினாலே, அவன் கையில் நூறு வெள்ளிக்காசை அபராதமாக வாங்கி, பெண்ணின் தகப்பனுக்குக்கொடுக்கக்கடவர்கள்; அவளோ அவனுக்கு மனைவியாயிருக்கவேண்டும்; அவன் தன் ஜீவனுள்ளளவும் அவளைத் தள்ளிவிடக்கூட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இஸ்ரவேலில் ஒரு கன்னியை அவதூறுபண்ணினதினாலே, அவன் கையில் நூறு வெள்ளிக்காசை அபராதமாக வாங்கி, பெண்ணின் தகப்பனுக்குக்கொடுக்கக்கடவர்கள்; அவளோ அவனுக்கு மனைவியாயிருக்கவேண்டும்; அவன் தன் ஜீவனுள்ளளவும் அவளைத் தள்ளிவிடக்கூடா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 பெண்ணிடத்தில் கன்னிமை காணப்படவில்லையென்னும் சங்கதி மெய்ப்பட்டதேயானா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ெண்ணை அவள் தகப்பனுடைய வீட்டுவாசலுக்கு முன்பாகக் கொண்டுவந்து, அவள் இஸ்ரவேலில் மதிகெட்ட காரியத்தைச் செய்து, தன் தகப்பன் வீட்டிலே வேசித்தனம்பண்ணினபடியினாலே, அவளுடைய பட்டணத்து மனிதர் அவளைக் கல்லெறிந்து கொல்லக்கடவ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ெண்ணை அவள் தகப்பனுடைய வீட்டுவாசலுக்கு முன்பாகக் கொண்டுவந்து, அவள் இஸ்ரவேலில் மதிகெட்ட காரியத்தைச் செய்து, தன் தகப்பன் வீட்டிலே வேசித்தனம்பண்ணினபடியினாலே, அவளுடைய பட்டணத்து மனிதர் அவளைக் கல்லெறிந்து கொல்லக்கடவ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் உனக்குச் சமீபமாயிராமலும் உனக்கு அறிமுகமாயிராமலும் இருந்தால், நீ அதை வீட்டிற்குக் கொண்டுபோய், அதை உன் சகோதரன் தேடிவருமட்டும் உன்னிடத்திலேவைத்து, அவனுக்குத் திரும்பக் கொடுக்கக்கடவ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ெண்ணை அவள் தகப்பனுடைய வீட்டுவாசலுக்கு முன்பாகக் கொண்டுவந்து, அவள் இஸ்ரவேலில் மதிகெட்ட காரியத்தைச் செய்து, தன் தகப்பன் வீட்டிலே வேசித்தனம்பண்ணினபடியினாலே, அவளுடைய பட்டணத்து மனிதர் அவளைக் கல்லெறிந்து கொல்லக்கடவ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ருஷனுக்கு விவாகம்பண்ணப்பட்ட ஸ்திரீயோடே ஒருவன் சயனிக்கக் கண்டுபிடிக்கப்பட்டால், அந்த ஸ்திரீயோடே சயனித்த மனிதனும் அந்த ஸ்திரீயும் இருவரும் சாகவேண்டும்; இப்படியே தீமையை இஸ்ரவேலிலிருந்து விலக்கக்கடவ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ருஷனுக்கு விவாகம்பண்ணப்பட்ட ஸ்திரீயோடே ஒருவன் சயனிக்கக் கண்டுபிடிக்கப்பட்டால், அந்த ஸ்திரீயோடே சயனித்த மனிதனும் அந்த ஸ்திரீயும் இருவரும் சாகவேண்டும்; இப்படியே தீமையை இஸ்ரவேலிலிருந்து விலக்கக்கட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ன்னிகையான ஒரு பெண் ஒருவனுக்கு நியமிக்கப்பட்டிருக்கையில், மற்றொருவன் அவளை ஊருக்குள்ளே கண்டு, அவளோடே சயனித்தால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ன்னிகையான ஒரு பெண் ஒருவனுக்கு நியமிக்கப்பட்டிருக்கையில், மற்றொருவன் அவளை ஊருக்குள்ளே கண்டு, அவளோடே சயனித்தால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ப் பெண் ஊருக்குள்ளிருந்தும் கூக்குரலிடாததினாலும், அந்த மனிதன் பிறனுடைய மனைவியைக் கற்பழித்தபடியினாலும், இருவரையும் அந்தப் பட்டணத்து வாசலுக்குமுன் கொண்டுபோய், அவர்கள்மேல் கல்லெறிந்து கொல்லக்கடவீ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ப் பெண் ஊருக்குள்ளிருந்தும் கூக்குரலிடாததினாலும், அந்த மனிதன் பிறனுடைய மனைவியைக் கற்பழித்தபடியினாலும், இருவரையும் அந்தப் பட்டணத்து வாசலுக்குமுன் கொண்டுபோய், அவர்கள்மேல் கல்லெறிந்து கொல்லக்கடவீ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ப் பெண் ஊருக்குள்ளிருந்தும் கூக்குரலிடாததினாலும், அந்த மனிதன் பிறனுடைய மனைவியைக் கற்பழித்தபடியினாலும், இருவரையும் அந்தப் பட்டணத்து வாசலுக்குமுன் கொண்டுபோய், அவர்கள்மேல் கல்லெறிந்து கொல்லக்கடவீ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வனுக்கு நியமிக்கப்பட்ட பெண்ணை வெளியிலே ஒருவன் கண்டு, அவளைப் பலவந்தமாய்ப் பிடித்து, அவளோடே சயனித்தானேயாகில், அவளோடே சயனித்த மனிதன் மாத்திரம் சாகக்கடவ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வனுக்கு நியமிக்கப்பட்ட பெண்ணை வெளியிலே ஒருவன் கண்டு, அவளைப் பலவந்தமாய்ப் பிடித்து, அவளோடே சயனித்தானேயாகில், அவளோடே சயனித்த மனிதன் மாத்திரம் சாக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் உனக்குச் சமீபமாயிராமலும் உனக்கு அறிமுகமாயிராமலும் இருந்தால், நீ அதை வீட்டிற்குக் கொண்டுபோய், அதை உன் சகோதரன் தேடிவருமட்டும் உன்னிடத்திலேவைத்து, அவனுக்குத் திரும்பக் கொடுக்கக்கடவாய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ெண்ணுக்கு ஒன்றும் செய்யலாகாது; பெண்ணின்மேல் சாவுக்கு ஏதுவான குற்றம் இல்லை; இக்காரியம் ஒருவன் மற்றொருவன்மேல் எழும்பி அவனுடைய ஜீவனை வாங்கினதுபோல இரு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ெண்ணுக்கு ஒன்றும் செய்யலாகாது; பெண்ணின்மேல் சாவுக்கு ஏதுவான குற்றம் இல்லை; இக்காரியம் ஒருவன் மற்றொருவன்மேல் எழும்பி அவனுடைய ஜீவனை வாங்கினதுபோல இ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லே அவன் அவளைக் கண்டுபிடித்தான்; நியமிக்கப்பட்ட பெண் அப்பொழுது கூக்குரலிட்டும் அவளைக் காப்பாற்றுவார் இல்லாமற்போ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மிக்கப்படாத கன்னியாஸ்திரீயாகிய ஒரு பெண்ணை ஒருவன் கண்டு, கையைப் பிடித்து அவளோடே சயனிக்கையில், அவர்கள் கண்டுபிடிக்கப்பட்டால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மிக்கப்படாத கன்னியாஸ்திரீயாகிய ஒரு பெண்ணை ஒருவன் கண்டு, கையைப் பிடித்து அவளோடே சயனிக்கையில், அவர்கள் கண்டுபிடிக்கப்பட்டால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டே சயனித்த மனிதன் பெண்ணின் தகப்பனுக்கு ஐம்பது வெள்ளிக்காசைக் கொடுக்கக்கடவன்; அவன் அவளைக் கற்பழித்தபடியினால், அவள் அவனுக்கு மனைவியாயிருக்கவேண்டும்; அவன் உயிரோடிருக்குமளவும் அவளைத் தள்ளிவிடக்கூடா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டே சயனித்த மனிதன் பெண்ணின் தகப்பனுக்கு ஐம்பது வெள்ளிக்காசைக் கொடுக்கக்கடவன்; அவன் அவளைக் கற்பழித்தபடியினால், அவள் அவனுக்கு மனைவியாயிருக்கவேண்டும்; அவன் உயிரோடிருக்குமளவும் அவளைத் தள்ளிவிடக்கூடா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டே சயனித்த மனிதன் பெண்ணின் தகப்பனுக்கு ஐம்பது வெள்ளிக்காசைக் கொடுக்கக்கடவன்; அவன் அவளைக் கற்பழித்தபடியினால், அவள் அவனுக்கு மனைவியாயிருக்கவேண்டும்; அவன் உயிரோடிருக்குமளவும் அவளைத் தள்ளிவிடக்கூடா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வனும் தன் தகப்பனுடைய மனைவியைச் சேரலாகாது; தன் தகப்பன் மானத்தை அவன் வெளிப்படுத்தலாக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கழுதையைக்குறித்தும் செய்யக்கடவாய்; அவன் வஸ்திரத்தைக்குறித்தும் அப்படியே செய்யக்கடவாய்; உன் சகோதரனிடத்திலிருந்து, காணாமற்போனவைகளில் எதையாகிலும் கண்டுபிடித்தாயானால் அப்படியே செய்யக்கடவாய்; அவைகளை நீ காணாதவன்போல் விட்டுப்போகலாக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கழுதையைக்குறித்தும் செய்யக்கடவாய்; அவன் வஸ்திரத்தைக்குறித்தும் அப்படியே செய்யக்கடவாய்; உன் சகோதரனிடத்திலிருந்து, காணாமற்போனவைகளில் எதையாகிலும் கண்டுபிடித்தாயானால் அப்படியே செய்யக்கடவாய்; அவைகளை நீ காணாதவன்போல் விட்டுப்போகலாகா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சகோதரனுடைய கழுதையாவது அவனுடைய மாடாவது வழியிலே விழுந்துகிடக்கிறதைக் கண்டாயானால், அதைக் காணாதவன்போல விட்டுப்போகாமல், அவனோடேகூட அதைத் தூக்கியெடுத்துவிட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சகோதரனுடைய கழுதையாவது அவனுடைய மாடாவது வழியிலே விழுந்துகிடக்கிறதைக் கண்டாயானால், அதைக் காணாதவன்போல விட்டுப்போகாமல், அவனோடேகூட அதைத் தூக்கியெடுத்துவிடுவாய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പുരുഷന്റെ വസ്ത്രം സ്ത്രീയും സ്ത്രീയുടൈ വസ്ത്രം പുരുഷനും ധരിക്കരുതു; അങ്ങനെ ചെയ്യുന്നവര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ദൈവമായ യഹോവെക്കു വെറുപ്പു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രത്തിന്മേലെങ്കിലും നിലത്തെങ്കിലും കുഞ്ഞുങ്ങളോ മുട്ടകളോ ഉള്ള ഒരു പക്ഷിക്കൂടു നീ വഴിയിൽ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ാൽ തള്ള കുഞ്ഞുങ്ങളിന്മേലോ മുട്ടകളിന്മേലോ ഇരിക്കുന്നു എങ്കിൽ നീ കുഞ്ഞുങ്ങളോടുകൂടെ തള്ള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നക്കു നന്നായിരിപ്പാനും ദീർഘായുസ്സുണ്ടാകുവാനും തള്ളയെ വിട്ടുകളയേണം; കുഞ്ഞുങ്ങളെ എടുത്തുകൊള്ള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ഒരു പുതിയ വീടു പണിതാൽ നിന്റെ വീട്ടിന്മുകളിൽനിന്നു വല്ലവനും വീണിട്ടു വീട്ടിന്മേൽ രക്തപാത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ാതിരിക്കേണ്ടതിന്നു നീ അതിന്നു കൈമതിൽ ഉണ്ടാ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ന്റെ മുന്തിരിത്തോട്ടത്തിൽ വേറൊരു വക വിത്തും ഇടരുതു; അങ്ങനെ ചെയ്താൽ നീ ഇട്ട വിത്തിന്റെ വിള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തിരിത്തോട്ടത്തിന്റെ അനുഭവവും വിശുദ്ധമന്ദിരംവകെക്കു ചേർന്ന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ഹോദരന്റെ കാളയോ ആടോ തെറ്റി ഉഴലുന്നതു നീ കണ്ടാൽ അതിനെ വിട്ടു ഒഴിഞ്ഞുകളയാതെ സഹോദര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കാളയെയും കഴുതയെയും ഒന്നിച്ചു പൂട്ടി ഉഴ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ട്ടുരോമവും ചണയും കൂടിക്കലർന്ന വസ്ത്രം ധര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ീ പുതെക്കുന്ന മേലാടയുടെ നാലു കോണിലും പൊടിപ്പുണ്ടാ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ഒരു പുരുഷൻ ഒരു സ്ത്രീയെ പരിഗ്രഹിച്ചു അവളുടെ അടുക്കൽ ചെന്നശേഷം അവളെ വെറുത്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ഈ സ്ത്രീയെ പരിഗ്രഹിച്ചു അവളുടെ അടുക്കൽ ചെന്നാറെ അവളിൽ കന്യകാലക്ഷണം കണ്ടില്ല എന്ന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ളുടെ മേൽ നാണക്കേടു ചുമത്തി അപവാദം പറഞ്ഞുണ്ടാക്കി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ുവതിയുടെ അമ്മയപ്പന്മാർ അവളുടെ കന്യകാലക്ഷണങ്ങളെടുത്തു പട്ടണത്തിലെ മൂപ്പന്മാരുട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വാതിൽക്കൽ കൊണ്ടുവര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ുവതിയുടെ അപ്പൻ മൂപ്പന്മാരോടു: ഞാൻ എന്റെ മകളെ ഈ പുരുഷന്നു ഭാര്യയായി കൊടുത്തു; എന്നാൽ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ളോടു അനിഷ്ടമ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തിച്ചുകൊടു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ാൻ നിന്റെ മകളിൽ കന്യകാലക്ഷണം കണ്ടില്ല എന്നു പറഞ്ഞു അവളുടെമേൽ നാണക്കേടു ചുമത്തുന്നു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മകളുടെ കന്യകാലക്ഷണങ്ങൾ ഇതാ എന്നു പറഞ്ഞു പട്ടണത്തിലെ മൂപ്പന്മാരുടെ മുമ്പിൽ ആ വസ്ത്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ർ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പട്ടണത്തിലെ മൂപ്പന്മാർ ആ പുരുഷനെ പിടിച്ചു ശിക്ഷ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യിസ്രായേലിൽ ഒരു കന്യകയുടെമേൽ അപവാദം പറഞ്ഞുണ്ടാക്കിയതിനാൽ അവർ അവനെക്കൊണ്ടു നൂറു വെള്ളിക്കാശ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ഴ ചെയ്യിച്ചു യുവതിയുടെ അപ്പന്നു കൊടുക്കേണം; അവൾ അവന്നു തന്നേ ഭാര്യയായിരിക്കേണം; അവന്നു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ുഷ്കാലത്തൊരിക്കലും അവളെ ഉപേക്ഷിച്ചുകൂട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ന്നാൽ യുവതിയിൽ കന്യകാലക്ഷണം കണ്ടില്ല എന്നുള്ള വാക്കു സത്യം ആയിരു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 യുവതിയെ അവളുടെ അപ്പന്റെ വീട്ടുവാതിൽക്കൽ കൊണ്ടുപോയി അവൾ യിസ്രായേലിൽ വഷളത്വം പ്രവർത്ത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്പന്റെ വീട്ടിൽവെച്ചു വേശ്യാദോഷം ചെയ്കകൊണ്ടു അവളുടെ പട്ടണക്കാർ അവളെ കല്ലെറിഞ്ഞു കൊല്ലേണം;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ഹോദരൻ നിനക്കു സമീപസ്ഥനല്ല, നീ അവനെ അറികയുമില്ല എന്നുവരികിൽ അതിനെ നിന്റെ വീട്ടിൽ കൊണ്ടുപോകേണ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ഇടയിൽനിന്നു ദോഷം നീക്കിക്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ഒരു പുരുഷന്റെ ഭാര്യയായ സ്ത്രീയോടുകൂടെ ഒരുത്തൻ ശയിക്കുന്നതു കണ്ടാൽ സ്ത്രീയോടുകൂടെ ശയിച്ച പുരുഷ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്രീയും ഇരുവരും മരണശിക്ഷ അനുഭവിക്കേണം; ഇങ്ങനെ യിസ്രായേലിൽനിന്നു ദോഷം നീക്കിക്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വിവാഹനിശ്ചയം കഴിഞ്ഞിരിക്കുന്ന കന്യകയായ ഒരു യുവതിയെ ഒരുത്തൻ പട്ടണത്തിൽവെച്ചു കണ്ടു അവളോ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യിച്ച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ുവതി പട്ടണത്തിൽ ആയിരുന്നിട്ടും നിലവിളിക്കായ്കകൊണ്ടും പുരുഷൻ കൂട്ടുകാരന്റെ ഭാര്യക്കു പോരായ്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ത്തിയതുകൊണ്ടും നിങ്ങൾ അവരെ ഇരുവരെയും പട്ടണവാതിൽക്കൽ കൊണ്ടുവന്നു കല്ലെറിഞ്ഞു കൊല്ലേണം;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ഇടയിൽനിന്നു ദോഷം നീക്കിക്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ന്നാൽ വിവാഹനിശ്ചയം കഴിഞ്ഞിരിക്കുന്ന ഒരു യുവതിയെ ഒരുത്തൻ വയലിൽ വെച്ചു കണ്ടു ബലാൽക്കാരംചെയ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ളോടു കൂടെ ശയിച്ചാൽ പുരുഷൻ മാത്രം മരണശിക്ഷ അനുഭവ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ോദരൻ അതിനെ അന്വേഷിച്ചു വരുംവരെ അതു നിന്റെ അടുക്കൽ ഇരിക്കേണം; പിന്നെ അവന്നു മടക്കിക്കൊടു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ുവതിയോടോ ഒന്നും ചെയ്യരുതു; അവൾക്കു മരണയോഗ്യമായ പാപമില്ല. ഒരുത്തൻ കൂട്ടുകാരന്റെ നേരെ കയർ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കൊല്ലുന്നതുപോലെയത്രേ ഈ കാര്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വയലിൽവെച്ചല്ലോ അവൻ അവളെ കണ്ടെത്തിയതു; യുവതി നിലവിളിച്ചാലും അവളെ രക്ഷിപ്പാൻ ആൾ ഇ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വിവാഹനിശ്ചയം കഴിയാത്ത കന്യകയായ ഒരു യുവതിയെ ഒരുത്തൻ കണ്ടു അവളെ പിടിച്ചു അവളോടുകൂടെ ശയിക്കയും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ുപിടിക്കയും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ളോടുകൂടെ ശയിച്ച പുരുഷൻ യുവതിയുടെ അപ്പന്നു അമ്പതു വെള്ളിക്കാശു കൊടുക്കേണം; അവൾ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ാര്യയാകയും വേണം. അവൻ അവൾക്കു പോരായ്കവരുത്തിയല്ലോ; അവന്നു തന്റെ ആയുഷ്കാലത്തൊരിക്കലും അവ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േക്ഷിച്ചുകൂട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പ്പന്റെ ഭാര്യയെ ആരും പരിഗ്രഹിക്കരുതു; അപ്പന്റെ വസ്ത്രം നീക്കുകയ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ങ്ങനെ തന്നേ അവന്റെ കഴുതയുടെയും വസ്ത്രത്തിന്റെയും സഹോദരന്റെ പക്കൽനിന്നു കാണാതെ പോയിട്ട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െത്തിയ ഏതൊരു വസ്തുവിന്റെയും കാര്യത്തിൽ ചെയ്യേണം; നീ ഒഴിഞ്ഞുകളയേണ്ടത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സഹോദരന്റെ കഴുതയോ കാളയോ വഴിയിൽ വീണുകിടക്കുന്നതു നീ കണ്ടാൽ വിട്ടു ഒഴിഞ്ഞുകളയാതെ അത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ന്നേല്പിപ്പാൻ അവനെ സഹായ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2026-09-07T04:54:11Z</dcterms:created>
  <dcterms:modified xsi:type="dcterms:W3CDTF">2026-09-07T04:54:11Z</dcterms:modified>
  <dc:title>ആവർത്തനം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