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்க உலகத்தில் விடுத்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வர் பணியும் வேத போதனே அந்தப்படி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வைக் கொண்டு சுதன் நீதியை நம்பிப் புரி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்க ஆபிராமும் விண்டனன் அதனை ம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ுள் எலியேசர் கொண்டன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்கிய ஆரன் நிலத்தண்டினன் நினைத்தப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்கியமதாகக் கண்டன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குவம் உரைத்திடாரே பக்காளும் ஈசாக்குவுகு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்க மண வாளியாகத் தந்து தயை செய்தாற்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்தின் வாசனே அருளு ப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ங்களம் செழிக்கவே கிருபை செ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சுவிசேட நேச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ள் பவ விமோசனே பழுதணு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ற கிறிஸ் தேசு ராச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ால் யாக்கோபுவுக்கு முற்றிலும் அளித்த பேறாய்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ர சம்பத்துண்டாக்கி நித்ய சுப சோபன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ிரித்துவ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க் கானாவின் மணப் பந்த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ம் பணத்தைக் கந்தரசம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 விந்தை போல் இங்கேயும்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தொடுத் தன்பை எடுத்தாய் -மானிடர் த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ும் பெண்ணுமாகப் படைத்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வரம் நாலுங் கொடுத்தாய் -பெற்றுப் பெரு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2026-07-30T21:45:33Z</dcterms:created>
  <dcterms:modified xsi:type="dcterms:W3CDTF">2026-07-30T21:45:33Z</dcterms:modified>
  <dc:title>துதிப் பாடல்கள் : 385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