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அந்தப் பரிசேயரும் வேதபாரகரும் அவரை நோக்கி: உம்முடைய சீஷர்கள் ஏன் முன்னோருடைய பாரம்பரியத்தை மீறி கை கழுவாமல் சாப்பிடுகிறார்கள் என்று கே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அந்தப் பரிசேயரும் வேதபாரகரும் அவரை நோக்கி: உம்முடைய சீஷர்கள் ஏன் முன்னோருடைய பாரம்பரியத்தை மீறி கை கழுவாமல் சாப்பிடுகிறார்கள் என்று கே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க்கு அவர் பிரதியுத்தரமாக: இந்த ஜனங்கள் தங்கள் உதடுகளால் என்னைக் கனம்பண்ணுகிறார்கள்; அவர்கள் இருதயமோ எனக்குத் தூரமாய் விலகியிருக்கிறது என்ற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க்கு அவர் பிரதியுத்தரமாக: இந்த ஜனங்கள் தங்கள் உதடுகளால் என்னைக் கனம்பண்ணுகிறார்கள்; அவர்கள் இருதயமோ எனக்குத் தூரமாய் விலகியிருக்கிறது என்ற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ஷருடைய கற்பனைகளை உபதேசங்களாகப் போதித்து, வீணாய் எனக்கு ஆராதனை செய்கிறார்கள் என்றும், எழுதியிருக்கிறபிரகாரம், மாயக்காரராகிய உங்களைக் குறித்து, ஏசாயா நன்றாய்த் தீர்க்கதரிசனம் சொல்லியிருக்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தேவனுடைய கட்டளையைத் தள்ளிவிட்டு, மனுஷருடைய பாரம்பரியத்தைக் கைக்கொண்டுவருகிறவர்களாய், கிண்ணங்களையும் செம்புகளையும் கழுவுகிறீர்கள்; மற்றும் இப்படிப்பட்ட அநேக சடங்குகளையும் அனுசரித்து வருகிறீர்கள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தேவனுடைய கட்டளையைத் தள்ளிவிட்டு, மனுஷருடைய பாரம்பரியத்தைக் கைக்கொண்டுவருகிறவர்களாய், கிண்ணங்களையும் செம்புகளையும் கழுவுகிறீர்கள்; மற்றும் இப்படிப்பட்ட அநேக சடங்குகளையும் அனுசரித்து வருகிறீர்கள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அவர் அவர்களை நோக்கி: நீங்கள் உங்கள் பாரம்பரியத்தைக் கைக்கொள்ளும்படிக்குத் தேவனுடைய கட்டளைகளை வியர்த்தமாக்கினது நன்றாய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அவர் அவர்களை நோக்கி: நீங்கள் உங்கள் பாரம்பரியத்தைக் கைக்கொள்ளும்படிக்குத் தேவனுடைய கட்டளைகளை வியர்த்தமாக்கினது நன்றாயி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டியெனில், உன் தகப்பனையும் உன் தாயையும் கனம்பண்ணுவாயாக என்றும், தன் தகப்பனையாவது தாயையாவது நிந்திக்கிறவன் கொல்லப்படவேண்டும் என்றும், மோசே சொல்லியிருக்கிறார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ருசலேமிலிருந்து வந்த பரிசேயரும், வேதபாரகரில் சிலரும் அவரிடத்தில் கூடி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டியெனில், உன் தகப்பனையும் உன் தாயையும் கனம்பண்ணுவாயாக என்றும், தன் தகப்பனையாவது தாயையாவது நிந்திக்கிறவன் கொல்லப்படவேண்டும் என்றும், மோசே சொல்லியிருக்கிறார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ோ, ஒருவன் தன் தகப்பனையாவது தாயையாவது நோக்கி: உனக்கு நான் செய்யும் உதவி எது உண்டோ, அதைக் கொர்பான் என்னும் காணிக்கையாகக் கொடுக்கிறேன் என்று சொல்லிவிட்டால் அவனுடைய கடமை தீர்ந்தது என்று சொல்ல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ோ, ஒருவன் தன் தகப்பனையாவது தாயையாவது நோக்கி: உனக்கு நான் செய்யும் உதவி எது உண்டோ, அதைக் கொர்பான் என்னும் காணிக்கையாகக் கொடுக்கிறேன் என்று சொல்லிவிட்டால் அவனுடைய கடமை தீர்ந்தது என்று சொல்ல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ை இனி தன் தகப்பனுக்காவது தன் தாய்க்காவது யாதொரு உதவியும் செய்ய ஒட்டாமல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ோதித்த உங்கள் பாரம்பரியத்தினால் தேவ வசனத்தை அவமாக்குகிறீர்கள். இதுபோலவே நீங்கள் மற்றும் அநேக காரியங்களையும் செய்கிறீர்கள் என்று சொன்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ோதித்த உங்கள் பாரம்பரியத்தினால் தேவ வசனத்தை அவமாக்குகிறீர்கள். இதுபோலவே நீங்கள் மற்றும் அநேக காரியங்களையும் செய்கிறீர்கள் என்று சொன்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ஜனங்களெல்லாரையும் வரவழைத்து அவர்களை நோக்கி: நீங்கள் எல்லாரும் எனக்குச் செவிகொடுத்து உணர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ஜனங்களெல்லாரையும் வரவழைத்து அவர்களை நோக்கி: நீங்கள் எல்லாரும் எனக்குச் செவிகொடுத்து உணர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னுக்குப் புறம்பே இருந்து அவனுக்குள்ளே போகிறதொன்றும் அவனைத் தீட்டுப்படுத்தமாட்டாது; அவன் உள்ளத்திலிருந்து புறப்படுகிறவைகளே மனுஷனைத் தீட்டுப்படுத்த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னுக்குப் புறம்பே இருந்து அவனுக்குள்ளே போகிறதொன்றும் அவனைத் தீட்டுப்படுத்தமாட்டாது; அவன் உள்ளத்திலிருந்து புறப்படுகிறவைகளே மனுஷனைத் தீட்டுப்படுத்த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ுடைய சீஷரில் சிலர் கழுவாத அசுத்த கைகளிளாலே போஜனம்பண்ணுகிறதை அவர்கள் கண்டு குற்றம்பிடி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ேட்கிறதற்கு ஒருவன் காதுள்ளவனாயிருந்தால் கேட்கக்கடவ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ஜனங்களை விட்டு வீட்டுக்குள் பிரவேசித்தபோது, அவருடைய சீஷர்கள் அவர் சொன்ன உவமையைக்குறித்து அவரிடத்தில் விசாரித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ஜனங்களை விட்டு வீட்டுக்குள் பிரவேசித்தபோது, அவருடைய சீஷர்கள் அவர் சொன்ன உவமையைக்குறித்து அவரிடத்தில் விசாரித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ர்: நீங்களும் இவ்வளவு உணர்வில்லாதவர்களா? புறம்பேயிருந்து மனுஷனுக்குள்ளே போகிறதொன்றும் அவனைத் தீட்டுப்படுத்தமாட்டாதென்று நீங்கள் அறிந்துகொள்ளவில்லையா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ர்: நீங்களும் இவ்வளவு உணர்வில்லாதவர்களா? புறம்பேயிருந்து மனுஷனுக்குள்ளே போகிறதொன்றும் அவனைத் தீட்டுப்படுத்தமாட்டாதென்று நீங்கள் அறிந்துகொள்ளவில்லையா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அவன் இருதயத்தில் போகாமல் வயிற்றிலே போகிறது; அதிலிருந்து எல்லாப் போஜனங்களின் அசுத்தங்களையும் கழிக்கிற ஆசனவழியாய் நீங்கிப்போ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அவன் இருதயத்தில் போகாமல் வயிற்றிலே போகிறது; அதிலிருந்து எல்லாப் போஜனங்களின் அசுத்தங்களையும் கழிக்கிற ஆசனவழியாய் நீங்கிப்போ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னுஷனுக்குள்ளே இருந்து புறப்படுகிறதே மனுஷனைத் தீட்டுப்படுத்த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ப்படியெனில், மனுஷருடைய இருதயத்திற்குள்ளிருந்து பொல்லாத சிந்தனைகளும், விபசாரங்களும், வேசித்தனங்களும், கொலைபாதகங்கள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ப்படியெனில், மனுஷருடைய இருதயத்திற்குள்ளிருந்து பொல்லாத சிந்தனைகளும், விபசாரங்களும், வேசித்தனங்களும், கொலைபாதகங்கள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ுடைய சீஷரில் சிலர் கழுவாத அசுத்த கைகளிளாலே போஜனம்பண்ணுகிறதை அவர்கள் கண்டு குற்றம்பிடித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ளவுகளும், பொருளாசைகளும், துஷ்டத்தனங்களும், கபடும், காமவிகாரமும், வன்கண்ணும், தூஷணமும், பெருமையும், மதிகேடும் புறப்பட்டுவர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ளவுகளும், பொருளாசைகளும், துஷ்டத்தனங்களும், கபடும், காமவிகாரமும், வன்கண்ணும், தூஷணமும், பெருமையும், மதிகேடும் புறப்பட்டுவர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ொல்லாங்கானவைகளாகிய இவைகளெல்லாம் உள்ளத்திலிருந்து புறப்பட்டு மனுஷனைத் தீட்டுப்படுத்தும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, அவர் எழுந்து அவ்விடம் விட்டுப் புறப்பட்டு, தீரு சீதோன் பட்டணங்களின் எல்லைகளில் போய், ஒரு வீட்டுக்குள் பிரவேசித்து, ஒருவரும் அதை அறியாதிருக்க விரும்பியும், அவர் மறைவாயிருக்கக் கூடாமற்போயிற்ற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, அவர் எழுந்து அவ்விடம் விட்டுப் புறப்பட்டு, தீரு சீதோன் பட்டணங்களின் எல்லைகளில் போய், ஒரு வீட்டுக்குள் பிரவேசித்து, ஒருவரும் அதை அறியாதிருக்க விரும்பியும், அவர் மறைவாயிருக்கக் கூடாமற்போயிற்ற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சுத்த ஆவிபிடித்திருந்த ஒரு சிறுபெண்ணின் தாயாகிய ஒரு ஸ்திரீ அவரைக்குறித்துக் கேள்விப்பட்டு, வந்து அவர் பாதத்தில் விழுந்த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சுத்த ஆவிபிடித்திருந்த ஒரு சிறுபெண்ணின் தாயாகிய ஒரு ஸ்திரீ அவரைக்குறித்துக் கேள்விப்பட்டு, வந்து அவர் பாதத்தில் விழுந்த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ஸ்திரீ சீரோபேனிக்கியா தேசத்தாளாகிய கிரேக்க ஸ்திரீயாயிருந்தாள்; அவள் தன் மகளைப் பிடித்திருக்கிற பிசாசைத் துரத்திவிடவேண்டுமென்று அவரை வேண்டிக்கொண்ட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ஸ்திரீ சீரோபேனிக்கியா தேசத்தாளாகிய கிரேக்க ஸ்திரீயாயிருந்தாள்; அவள் தன் மகளைப் பிடித்திருக்கிற பிசாசைத் துரத்திவிடவேண்டுமென்று அவரை வேண்டிக்கொண்ட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ளை நோக்கி: முந்திப் பிள்ளைகள் திருப்தியடையட்டும்; பிள்ளைகளின் அப்பத்தை எடுத்து, நாய்க்குட்டிகளுக்குப் போடுகிறது நல்லதல்ல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 பரிசேயர் முதலிய யூதர் அனைவரும் முன்னோர்களின் பாரம்பரியத்தைத் கைக்கொண்டு, அடிக்கடி கைகழுவினாலொழியச் சாப்பிடமாட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ளை நோக்கி: முந்திப் பிள்ளைகள் திருப்தியடையட்டும்; பிள்ளைகளின் அப்பத்தை எடுத்து, நாய்க்குட்டிகளுக்குப் போடுகிறது நல்லதல்ல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ள்: மெய்தான் ஆண்டவரே, ஆகிலும் மேஜையின் கீழிருக்கும் நாய்க்குட்டிகள் பிள்ளைகள் சிந்துகிற துணிக்கைகளைத் தின்னுமே என்ற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ள்: மெய்தான் ஆண்டவரே, ஆகிலும் மேஜையின் கீழிருக்கும் நாய்க்குட்டிகள் பிள்ளைகள் சிந்துகிற துணிக்கைகளைத் தின்னுமே என்ற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, அவர்: நீ சொன்ன அந்த வார்த்தையினிமித்தம் போகலாம். பிசாசு உன் மகளை விட்டு நீங்கிப்போயிற்று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ள் தன் வீட்டுக்கு வந்தபொழுது, பிசாசு போய் விட்டதையும், தன் மகள் கட்டிலில் படுத்திருக்கிறதையும் கண்டா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ள் தன் வீட்டுக்கு வந்தபொழுது, பிசாசு போய் விட்டதையும், தன் மகள் கட்டிலில் படுத்திருக்கிறதையும் கண்டா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றுபடியும், அவர் தீரு சீதோன் பட்டணங்களின் எல்லைகளை விட்டுப் புறப்பட்டு, தெக்கப்போலியின் எல்லைகளின் வழியாய்க் கலிலேயாக் கடலருகே வந்த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றுபடியும், அவர் தீரு சீதோன் பட்டணங்களின் எல்லைகளை விட்டுப் புறப்பட்டு, தெக்கப்போலியின் எல்லைகளின் வழியாய்க் கலிலேயாக் கடலருகே வந்த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ங்கே கொன்னைவாயுடைய ஒரு செவிடனை அவரிடத்தில் கொண்டுவந்து, அவர் தமது கையை அவன்மேல் வைக்கும்படி வேண்டிக்கொண்ட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ங்கே கொன்னைவாயுடைய ஒரு செவிடனை அவரிடத்தில் கொண்டுவந்து, அவர் தமது கையை அவன்மேல் வைக்கும்படி வேண்டிக்கொண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 பரிசேயர் முதலிய யூதர் அனைவரும் முன்னோர்களின் பாரம்பரியத்தைத் கைக்கொண்டு, அடிக்கடி கைகழுவினாலொழியச் சாப்பிடமாட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, அவர் அவனை ஜனக்கூட்டத்தை விட்டுத் தனியே அழைத்துக்கொண்டுபோய், தம்முடைய விரல்களை அவன் காதுகளில் வைத்து, உமிழ்ந்து, அவனுடைய நாவைத்தொட்டு;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, அவர் அவனை ஜனக்கூட்டத்தை விட்டுத் தனியே அழைத்துக்கொண்டுபோய், தம்முடைய விரல்களை அவன் காதுகளில் வைத்து, உமிழ்ந்து, அவனுடைய நாவைத்தொட்டு;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ானத்தை அண்ணாந்து பார்த்து, பெருமூச்சுவிட்டு: எப்பத்தா என்றார். அதற்குத் திறக்கப்படுவாயாக என்று அர்த்தமா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டனே அவனுடைய செவிகள் திறக்கப்பட்டு, அவனுடைய நாவின் கட்டும் அவிழ்ந்து, அவன் செவ்வையாய்ப் பேசி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டனே அவனுடைய செவிகள் திறக்கப்பட்டு, அவனுடைய நாவின் கட்டும் அவிழ்ந்து, அவன் செவ்வையாய்ப் பேசி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ை ஒருவருக்கும் சொல்லவேண்டாமென்று அவர்களுக்குக் கட்டளையிட்டார்; ஆகிலும் எவ்வளவு அதிகமாய் அவர்களுக்குக் கட்டளையிட்டாரோ, அவ்வளவு அதிகமாய் அவர்கள் அதைப் பிரசித்தம்பண்ணி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ை ஒருவருக்கும் சொல்லவேண்டாமென்று அவர்களுக்குக் கட்டளையிட்டார்; ஆகிலும் எவ்வளவு அதிகமாய் அவர்களுக்குக் கட்டளையிட்டாரோ, அவ்வளவு அதிகமாய் அவர்கள் அதைப் பிரசித்தம்பண்ணி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ல்லாவற்றையும் நன்றாய்ச் செய்தார்; செவிடர் கேட்கவும், ஊமையர் பேசவும்பண்ணுகிறார் என்று சொல்லி, மேன்மேலும் ஆச்சரியப்ப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ல்லாவற்றையும் நன்றாய்ச் செய்தார்; செவிடர் கேட்கவும், ஊமையர் பேசவும்பண்ணுகிறார் என்று சொல்லி, மேன்மேலும் ஆச்சரியப்பட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ையிலிருந்து வரும்போதும் ஸ்நானம்பண்ணாமல் சாப்பிடமாட்டார்கள். அப்படியே செம்புகளையும் கிண்ணங்களையும் செப்புக்குடங்களையும் மணைகளையும் கழுவுகிறதுமல்லாமல், வேறு அநேக ஆசாரங்களையும் கைக்கொண்டுவர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ையிலிருந்து வரும்போதும் ஸ்நானம்பண்ணாமல் சாப்பிடமாட்டார்கள். அப்படியே செம்புகளையும் கிண்ணங்களையும் செப்புக்குடங்களையும் மணைகளையும் கழுவுகிறதுமல்லாமல், வேறு அநேக ஆசாரங்களையும் கைக்கொண்டுவர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ையிலிருந்து வரும்போதும் ஸ்நானம்பண்ணாமல் சாப்பிடமாட்டார்கள். அப்படியே செம்புகளையும் கிண்ணங்களையும் செப்புக்குடங்களையும் மணைகளையும் கழுவுகிறதுமல்லாமல், வேறு அநேக ஆசாரங்களையும் கைக்கொண்டுவர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n the Pharisees and scribes asked him, Why walk not your disciples according to the tradi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elders, but eat bread with unwashed hand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He answered and said unto them, Well has Isaiah prophesied of you hypocrites, as it is writt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people honors me with their lips, but their heart is far from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Nevertheless in vain do they worship me, teaching for doctrines the commandments of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For laying aside the commandment of God, all of you hold the tradition of men, as the washing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ts and cups: and many other such like things all of you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said unto them, Full well all of you reject the commandment of God, that all of you m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ep your own tradi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Moses said, Honour your father and your mother; and, Whoso curses father or mother, let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came together unto him the Pharisees, and certain of the scribes, which came from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e the deat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ut all of you say, If a man shall say to his father or mother, It is Corban, that is to say,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ft, by whatsoever you might be profited by me; he shall be fr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all of you suffer him no more to do ought for his father or his mother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Making the word of God of no effect through your tradition, which all of you have delivered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y such like things do all of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when he had called all the people unto him, he said unto them, Hearken unto me every on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, and understan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re is nothing from without a man, that entering into him can defile him: but the things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out of him, those are they that defile the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when they saw some of his disciples eat bread with defiled, that is to say, with unwashe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If any man have ears to hear, let him h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when he was entered into the house from the people, his disciples asked him concerning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ra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he says unto them, Are all of you so without understanding also? Do all of you not perceiv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hatsoever thing from without enters into the man, it cannot defile hi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ecause it enters not into his heart, but into the belly, and goes out into the draught, purg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mea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he said, That which comes out of the man, that defiles the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r from within, out of the heart of men, proceed evil thoughts, adulteries, fornication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rde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s, they found faul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fts, covetousness, wickedness, deceit, lasciviousness, an evil eye, blasphemy, prid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olishnes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ll these evil things come from within, and defile the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from thence he arose, and went into the borders of Tyre and Sidon, and entered into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se, and would have no man know it: but he could not be h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For a certain woman, whose young daughter had an unclean spirit, heard of him, and came and fe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 his fee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he woman was a Greek, a Syrophenician by nation; and she besought him that he would cast for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evil out of her daugh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ut Jesus said unto her, Let the children first be filled: for it is not meet to tak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the Pharisees, and all the Jews, except they wash their hands often, eat not, holding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's bread, and to cast it unto the do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she answered and said unto him, Yes, Lord: yet the dogs under the table ea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's crumb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he said unto her, For this saying go your way; the devil is gone out of your daugh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when she was come to her house, she found the devil gone out, and her daughter laid up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again, departing from the coasts of Tyre and Sidon, he came unto the sea of Galilee, throug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idst of the coasts of Decapoli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they bring unto him one that was deaf, and had an barrier in his speech; and they plead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to put his hand upo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adition of the eld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he took him aside from the multitude, and put his fingers into his ears, and he spi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uched his tongu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looking up to heaven, he sighed, and says unto him, Ephphatha, that is, Be open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immediately his ears were opened, and the string of his tongue was loosed, and he spok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he charged them that they should tell no man: but the more he charged them, so much the m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great deal they published i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were beyond measure astonished, saying, He has done all things well: he makes both the dea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hear, and the dumb to spea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they come from the market, except they wash, they eat not. And many other things t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, which they have received to hold, as the washing of cups, and pots, brazen vessels, an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b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2026-09-04T19:52:31Z</dcterms:created>
  <dcterms:modified xsi:type="dcterms:W3CDTF">2026-09-04T19:52:31Z</dcterms:modified>
  <dc:title>Mark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