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னை அடிமைத்தன வீடாகிய எகிப்துதேசத்திலிருந்து புறப்படப்பண்ணின உன் தேவனாகிய கர்த்தர் நான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னையன்றி உனக்கு வேறே தேவர்கள் உண்டாயிருக்கவேண்டா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ே வானத்திலும், கீழே பூமியிலும், பூமியின்கீழ்த் தண்ணீரிலும் உண்டாயிருக்கிறவைகளுக்கு ஒப்பான ஒரு சுரூபத்தையாகிலும் யாதொரு விக்கிரகத்தையாகிலும் நீ உனக்கு உண்டாக்கவேண்டா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ே வானத்திலும், கீழே பூமியிலும், பூமியின்கீழ்த் தண்ணீரிலும் உண்டாயிருக்கிறவைகளுக்கு ஒப்பான ஒரு சுரூபத்தையாகிலும் யாதொரு விக்கிரகத்தையாகிலும் நீ உனக்கு உண்டாக்கவேண்டா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அவைகளை நமஸ்கரிக்கவும் சேவிக்கவும் வேண்டாம்; உன் தேவனாகிய கர்த்தராயிருக்கிற நான் எரிச்சலுள்ள தேவனாயிருந்து, என்னைப் பகைக்கிறவர்களைக்குறித்துப் பிதாக்களுடைய அக்கிரமத்தைப் பிள்ளைகளிடத்தில் மூன்றாம் நான்காம் தலைமுறைமட்டும் விசாரிக்கிறவராயிருக்கி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அவைகளை நமஸ்கரிக்கவும் சேவிக்கவும் வேண்டாம்; உன் தேவனாகிய கர்த்தராயிருக்கிற நான் எரிச்சலுள்ள தேவனாயிருந்து, என்னைப் பகைக்கிறவர்களைக்குறித்துப் பிதாக்களுடைய அக்கிரமத்தைப் பிள்ளைகளிடத்தில் மூன்றாம் நான்காம் தலைமுறைமட்டும் விசாரிக்கிறவராயிருக்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அவைகளை நமஸ்கரிக்கவும் சேவிக்கவும் வேண்டாம்; உன் தேவனாகிய கர்த்தராயிருக்கிற நான் எரிச்சலுள்ள தேவனாயிருந்து, என்னைப் பகைக்கிறவர்களைக்குறித்துப் பிதாக்களுடைய அக்கிரமத்தைப் பிள்ளைகளிடத்தில் மூன்றாம் நான்காம் தலைமுறைமட்டும் விசாரிக்கிறவராயிருக்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னிடத்தில் அன்புகூர்ந்து, என் கற்பனைகளைக் கைக்கொள்ளுகிறவர்களுக்கோ ஆயிரம் தலைமுறைமட்டும் இரக்கஞ்செய்கிறவராயிரு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தேவனாகிய கர்த்தருடைய நாமத்தை வீணிலே வழங்காதிருப்பாயாக; கர்த்தர் தம்முடைய நாமத்தை வீணிலே வழங்குகிறவனைத் தண்டியாமல் விட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தேவனாகிய கர்த்தருடைய நாமத்தை வீணிலே வழங்காதிருப்பாயாக; கர்த்தர் தம்முடைய நாமத்தை வீணிலே வழங்குகிறவனைத் தண்டியாமல் விட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இஸ்ரவேலர் எல்லாரையும் அழைப்பித்து, அவர்களை நோக்கி: இஸ்ரவேலரே, நான் இன்று உங்கள் காதுகள் கேட்கச் சொல்லும் கட்டளைகளையும் நியாயங்களையும் கேளுங்கள்; நீங்கள் அவைகளின்படியே செய்யும்படிக்கு அவைகளைக் கற்றுக் கைக்கொள்ளக்கடவீ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தேவனாகிய கர்த்தர் உனக்குக் கட்டளையிட்டபடியே, ஓய்வுநாளைப் பரிசுத்தமாய் ஆசரிப்பாய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றுநாளும் நீ வேலைசெய்து, உன் கிரியைகளையெல்லாம் நடப்பிப்பாய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ழாம் நாளோ உன் தேவனாகிய கர்த்தருடைய ஓய்வுநாள்; அதிலே நீயானாலும், உன் குமாரனானாலும், உன் குமாரத்தியானாலும், உன் வேலைக்காரனானாலும், உன் வேலைக்காரியானாலும், உன் எருதானாலும், உன் கழுதையானாலும், உனக்கு இருக்கிற மற்றெந்த மிருகஜீவனானாலும், உன் வாசல்களில் இருக்கிற அந்நியனானாலும் யாதொரு வேலையும் செய்யவேண்டாம்; நீ இளைப்பாறுவதுபோல உன் வேலைக்காரனும் உன் வேலைக்காரியும் இளைப்பாறவேண்டும்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ழாம் நாளோ உன் தேவனாகிய கர்த்தருடைய ஓய்வுநாள்; அதிலே நீயானாலும், உன் குமாரனானாலும், உன் குமாரத்தியானாலும், உன் வேலைக்காரனானாலும், உன் வேலைக்காரியானாலும், உன் எருதானாலும், உன் கழுதையானாலும், உனக்கு இருக்கிற மற்றெந்த மிருகஜீவனானாலும், உன் வாசல்களில் இருக்கிற அந்நியனானாலும் யாதொரு வேலையும் செய்யவேண்டாம்; நீ இளைப்பாறுவதுபோல உன் வேலைக்காரனும் உன் வேலைக்காரியும் இளைப்பாறவேண்டும்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ழாம் நாளோ உன் தேவனாகிய கர்த்தருடைய ஓய்வுநாள்; அதிலே நீயானாலும், உன் குமாரனானாலும், உன் குமாரத்தியானாலும், உன் வேலைக்காரனானாலும், உன் வேலைக்காரியானாலும், உன் எருதானாலும், உன் கழுதையானாலும், உனக்கு இருக்கிற மற்றெந்த மிருகஜீவனானாலும், உன் வாசல்களில் இருக்கிற அந்நியனானாலும் யாதொரு வேலையும் செய்யவேண்டாம்; நீ இளைப்பாறுவதுபோல உன் வேலைக்காரனும் உன் வேலைக்காரியும் இளைப்பாறவேண்டும்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ழாம் நாளோ உன் தேவனாகிய கர்த்தருடைய ஓய்வுநாள்; அதிலே நீயானாலும், உன் குமாரனானாலும், உன் குமாரத்தியானாலும், உன் வேலைக்காரனானாலும், உன் வேலைக்காரியானாலும், உன் எருதானாலும், உன் கழுதையானாலும், உனக்கு இருக்கிற மற்றெந்த மிருகஜீவனானாலும், உன் வாசல்களில் இருக்கிற அந்நியனானாலும் யாதொரு வேலையும் செய்யவேண்டாம்; நீ இளைப்பாறுவதுபோல உன் வேலைக்காரனும் உன் வேலைக்காரியும் இளைப்பாறவேண்டும்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எகிப்துதேசத்தில் அடிமையாயிருந்தாய் என்றும், உன் தேவனாகிய கர்த்தர் உன்னை அவ்விடத்திலிருந்து வல்லமையுள்ள கரத்தினாலும் ஓங்கிய புயத்தினாலும் புறப்படப்பண்ணினார் என்றும் நினைப்பாயாக; ஆகையால் ஓய்வுநாளை ஆசரிக்க உன் தேவனாகிய கர்த்தர் உனக்குக் கட்டளையிட்ட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எகிப்துதேசத்தில் அடிமையாயிருந்தாய் என்றும், உன் தேவனாகிய கர்த்தர் உன்னை அவ்விடத்திலிருந்து வல்லமையுள்ள கரத்தினாலும் ஓங்கிய புயத்தினாலும் புறப்படப்பண்ணினார் என்றும் நினைப்பாயாக; ஆகையால் ஓய்வுநாளை ஆசரிக்க உன் தேவனாகிய கர்த்தர் உனக்குக் கட்டளையிட்ட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எகிப்துதேசத்தில் அடிமையாயிருந்தாய் என்றும், உன் தேவனாகிய கர்த்தர் உன்னை அவ்விடத்திலிருந்து வல்லமையுள்ள கரத்தினாலும் ஓங்கிய புயத்தினாலும் புறப்படப்பண்ணினார் என்றும் நினைப்பாயாக; ஆகையால் ஓய்வுநாளை ஆசரிக்க உன் தேவனாகிய கர்த்தர் உனக்குக் கட்டளையிட்ட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தேவனாகிய கர்த்தர் உனக்குக் கொடுக்கிற தேசத்திலே உன் நாட்கள் நீடித்திருப்பதற்கும், நீ நன்றாயிருப்பதற்கும், உன் தேவனாகிய கர்த்தர் உனக்குக் கட்டளையிட்டபடியே, உன் தகப்பனையும் உன் தாயையும் கனம்பண்ணுவாய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இஸ்ரவேலர் எல்லாரையும் அழைப்பித்து, அவர்களை நோக்கி: இஸ்ரவேலரே, நான் இன்று உங்கள் காதுகள் கேட்கச் சொல்லும் கட்டளைகளையும் நியாயங்களையும் கேளுங்கள்; நீங்கள் அவைகளின்படியே செய்யும்படிக்கு அவைகளைக் கற்றுக் கைக்கொள்ளக்கடவீ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தேவனாகிய கர்த்தர் உனக்குக் கொடுக்கிற தேசத்திலே உன் நாட்கள் நீடித்திருப்பதற்கும், நீ நன்றாயிருப்பதற்கும், உன் தேவனாகிய கர்த்தர் உனக்குக் கட்டளையிட்டபடியே, உன் தகப்பனையும் உன் தாயையும் கனம்பண்ணுவாயாக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ொலை செய்யாதிருப்பாயாக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ிபசாரஞ் செய்யாதிருப்பாயாக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ளவு செய்யாதிருப்பாயாக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றனுக்கு விரோதமாகப் பொய்ச்சாட்சி சொல்லாதிருப்பாய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றனுடைய மனைவியை இச்சியாதிருப்பாயாக; பிறனுடைய வீட்டையும், அவனுடைய நிலத்தையும், அவனுடைய வேலைக்காரனையும், அவனுடைய வேலைக்காரியையும், அவனுடைய எருதையும், அவனுடைய கழுதையையும், பின்னும் பிறனுக்குள்ள யாதொன்றையும் இச்சியாதிருப்பாயாக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றனுடைய மனைவியை இச்சியாதிருப்பாயாக; பிறனுடைய வீட்டையும், அவனுடைய நிலத்தையும், அவனுடைய வேலைக்காரனையும், அவனுடைய வேலைக்காரியையும், அவனுடைய எருதையும், அவனுடைய கழுதையையும், பின்னும் பிறனுக்குள்ள யாதொன்றையும் இச்சியாதிருப்பாயாக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 வார்த்தைகளை கர்த்தர் மலையிலே அக்கினியிலும் மேகத்திலும் காரிருளிலும் இருந்து உங்கள் சபையார் எல்லாரோடும் மகா சத்தத்துடனே சொன்னார்; அவைகளோடு ஒன்றும் கூட்டாமல், அவைகளை இரண்டு கற்பலகைகளில் எழுதி, என்னிடத்தில் கொடுத்த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 வார்த்தைகளை கர்த்தர் மலையிலே அக்கினியிலும் மேகத்திலும் காரிருளிலும் இருந்து உங்கள் சபையார் எல்லாரோடும் மகா சத்தத்துடனே சொன்னார்; அவைகளோடு ஒன்றும் கூட்டாமல், அவைகளை இரண்டு கற்பலகைகளில் எழுதி, என்னிடத்தில் கொடுத்த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 வார்த்தைகளை கர்த்தர் மலையிலே அக்கினியிலும் மேகத்திலும் காரிருளிலும் இருந்து உங்கள் சபையார் எல்லாரோடும் மகா சத்தத்துடனே சொன்னார்; அவைகளோடு ஒன்றும் கூட்டாமல், அவைகளை இரண்டு கற்பலகைகளில் எழுதி, என்னிடத்தில் கொடுத்த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ம்முடைய தேவனாகிய கர்த்தர் ஓரேபிலே நம்மோடே உடன்படிக்கைபண்ணின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லை அக்கினியால் எரிகையில் இருளின் நடுவிலிருந்து உண்டான சத்தத்தை நீங்கள் கேட்டபோது, கோத்திரத் தலைவரும் மூப்பருமாகிய நீங்கள் எல்லாரும் என்னிடத்தில் வந்து: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லை அக்கினியால் எரிகையில் இருளின் நடுவிலிருந்து உண்டான சத்தத்தை நீங்கள் கேட்டபோது, கோத்திரத் தலைவரும் மூப்பருமாகிய நீங்கள் எல்லாரும் என்னிடத்தில் வந்து: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ோ, நம்முடைய தேவனாகிய கர்த்தர் நமக்குத் தம்முடைய மகிமையையும் தம்முடைய மகத்துவத்தையும் காண்பித்தார்; அக்கினியின் நடுவிலிருந்து உண்டான அவருடைய சத்தத்தையும் கேட்டோம்; தேவன் மனுஷனோடே பேசியும், அவன் உயிரோடிருக்கிறதை இந்நாளிலே கண்டோ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ோ, நம்முடைய தேவனாகிய கர்த்தர் நமக்குத் தம்முடைய மகிமையையும் தம்முடைய மகத்துவத்தையும் காண்பித்தார்; அக்கினியின் நடுவிலிருந்து உண்டான அவருடைய சத்தத்தையும் கேட்டோம்; தேவன் மனுஷனோடே பேசியும், அவன் உயிரோடிருக்கிறதை இந்நாளிலே கண்டோ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ோ, நம்முடைய தேவனாகிய கர்த்தர் நமக்குத் தம்முடைய மகிமையையும் தம்முடைய மகத்துவத்தையும் காண்பித்தார்; அக்கினியின் நடுவிலிருந்து உண்டான அவருடைய சத்தத்தையும் கேட்டோம்; தேவன் மனுஷனோடே பேசியும், அவன் உயிரோடிருக்கிறதை இந்நாளிலே கண்டோ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ொழுது நாங்கள் சாவானேன்? இந்தப் பெரிய அக்கினி எங்களைப் பட்சிக்குமே; நாங்கள் இன்னும் நம்முடைய தேவனாகிய கர்த்தரின் சத்தத்தைக் கேட்போமாகில் சாவோ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ொழுது நாங்கள் சாவானேன்? இந்தப் பெரிய அக்கினி எங்களைப் பட்சிக்குமே; நாங்கள் இன்னும் நம்முடைய தேவனாகிய கர்த்தரின் சத்தத்தைக் கேட்போமாகில் சாவோ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ங்கள் கேட்டதுபோல, அக்கினியின் நடுவிலிருந்து பேசுகிற ஜீவனுள்ள தேவனுடைய சத்தத்தை மாம்சமானவர்களில் யாராவது கேட்டு உயிரோடிருந்தது உண்டோ?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ங்கள் கேட்டதுபோல, அக்கினியின் நடுவிலிருந்து பேசுகிற ஜீவனுள்ள தேவனுடைய சத்தத்தை மாம்சமானவர்களில் யாராவது கேட்டு உயிரோடிருந்தது உண்டோ?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ரே சமீபித்துப்போய், நம்முடைய தேவனாகிய கர்த்தர் சொல்வதையெல்லாம் கேட்டு, நம்முடைய தேவனாகிய கர்த்தர் சொல்வதையெல்லாம் நீரே எங்களுக்குச் சொல்லவேண்டும்; நாங்கள் கேட்டு, அதின்படியே செய்வோம் என்ற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உடன்படிக்கையைக் கர்த்தர் நம்முடைய பிதாக்களுடன் பண்ணாமல், இந்நாளில் இங்கே உயிரோடிருக்கிற நம்மெல்லாரோடும் பண்ணின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ரே சமீபித்துப்போய், நம்முடைய தேவனாகிய கர்த்தர் சொல்வதையெல்லாம் கேட்டு, நம்முடைய தேவனாகிய கர்த்தர் சொல்வதையெல்லாம் நீரே எங்களுக்குச் சொல்லவேண்டும்; நாங்கள் கேட்டு, அதின்படியே செய்வோம் என்றீ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என்னோடே பேசுகையில், கர்த்தர் உங்கள் வார்த்தைகளைக் கேட்டு, கர்த்தர் என்னை நோக்கி: இந்த ஜனங்கள் உன்னோடே சொன்ன வார்த்தைகளைக் கேட்டேன்; அவர்கள் சொன்னது எல்லாம் நன்றாய்ச் சொன்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என்னோடே பேசுகையில், கர்த்தர் உங்கள் வார்த்தைகளைக் கேட்டு, கர்த்தர் என்னை நோக்கி: இந்த ஜனங்கள் உன்னோடே சொன்ன வார்த்தைகளைக் கேட்டேன்; அவர்கள் சொன்னது எல்லாம் நன்றாய்ச் சொன்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ும் அவர்கள் பிள்ளைகளும் என்றென்றைக்கும் நன்றாயிருக்கும்படி, அவர்கள் எந்நாளும் எனக்குப் பயந்து, என் கற்பனைகளையெல்லாம் கைக்கொள்வதற்கேற்ற இருதயம் அவர்களுக்கு இருந்தால் நலமாயிருக்க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ும் அவர்கள் பிள்ளைகளும் என்றென்றைக்கும் நன்றாயிருக்கும்படி, அவர்கள் எந்நாளும் எனக்குப் பயந்து, என் கற்பனைகளையெல்லாம் கைக்கொள்வதற்கேற்ற இருதயம் அவர்களுக்கு இருந்தால் நலமாயிருக்க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ும் அவர்கள் பிள்ளைகளும் என்றென்றைக்கும் நன்றாயிருக்கும்படி, அவர்கள் எந்நாளும் எனக்குப் பயந்து, என் கற்பனைகளையெல்லாம் கைக்கொள்வதற்கேற்ற இருதயம் அவர்களுக்கு இருந்தால் நலமாயிருக்க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 போய்: உங்கள் கூடாரங்களுக்குத் திரும்பிப்போங்கள் என்று அவர்களுக்குச் சொல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ீயோ இங்கே என்னிடத்தில் நில்; நான் அவர்களுக்குச் சுதந்தரமாகக் கொடுக்கும் தேசத்தில் அவர்கள் செய்யும்படி சகல கற்பனைகளையும் கட்டளைகளையும் நியாயங்களையும் உனக்குச் சொல்லுவேன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ீயோ இங்கே என்னிடத்தில் நில்; நான் அவர்களுக்குச் சுதந்தரமாகக் கொடுக்கும் தேசத்தில் அவர்கள் செய்யும்படி சகல கற்பனைகளையும் கட்டளைகளையும் நியாயங்களையும் உனக்குச் சொல்லுவேன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ங்கள் தேவனாகிய கர்த்தர் உங்களுக்குக் கற்பித்தபடியே செய்யச் சாவதானமாயிருங்கள்; வலதுபுறம் இடதுபுறம் சாயாதிருப்பீர்கள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உடன்படிக்கையைக் கர்த்தர் நம்முடைய பிதாக்களுடன் பண்ணாமல், இந்நாளில் இங்கே உயிரோடிருக்கிற நம்மெல்லாரோடும் பண்ணின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ங்கள் தேவனாகிய கர்த்தர் உங்களுக்குக் கற்பித்தபடியே செய்யச் சாவதானமாயிருங்கள்; வலதுபுறம் இடதுபுறம் சாயாதிருப்பீர்களாக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ீங்கள் சுதந்தரிக்கும் தேசத்திலே பிழைத்துச் சுகித்து நீடித்திருக்கும்படி உங்கள் தேவனாகிய கர்த்தர் உங்களுக்கு விதித்த வழிகளெல்லாவற்றிலும் நடக்கக் கடவீ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ீங்கள் சுதந்தரிக்கும் தேசத்திலே பிழைத்துச் சுகித்து நீடித்திருக்கும்படி உங்கள் தேவனாகிய கர்த்தர் உங்களுக்கு விதித்த வழிகளெல்லாவற்றிலும் நடக்கக் கடவீ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ீங்கள் சுதந்தரிக்கும் தேசத்திலே பிழைத்துச் சுகித்து நீடித்திருக்கும்படி உங்கள் தேவனாகிய கர்த்தர் உங்களுக்கு விதித்த வழிகளெல்லாவற்றிலும் நடக்கக் கடவீ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மலையிலே அக்கினியின் நடுவிலிருந்து முகமுகமாய் உங்களோடே பேசின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வார்த்தையை உங்களுக்கு அறிவிக்கும்படி, அக்காலத்திலே நான் கர்த்தருக்கும் உங்களுக்கும் நடுவாக நின்றேன்; நீங்கள் அக்கினிக்குப் பயந்து மலையில் ஏறாமல் இருந்தீர்கள்; அப்பொழுது அவர் சொன்னது என்னவென்றால்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வார்த்தையை உங்களுக்கு அறிவிக்கும்படி, அக்காலத்திலே நான் கர்த்தருக்கும் உங்களுக்கும் நடுவாக நின்றேன்; நீங்கள் அக்கினிக்குப் பயந்து மலையில் ஏறாமல் இருந்தீர்கள்; அப்பொழுது அவர் சொன்னது என்னவென்றால்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ടിമവീടായ മിസ്രയീംദേശത്തുനിന്നു നിന്നെ കൊണ്ടുവന്ന യഹോവയായ ഞാൻ നിന്റെ ദൈവം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ഞാനല്ലാതെ അന്യദൈവങ്ങൾ നിനക്കു ഉണ്ടാ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വിഗ്രഹം ഉണ്ടാക്കരുതു; മീതെ സ്വർഗ്ഗത്തിൽ എങ്കിലും താഴെ ഭൂമിയിൽ എങ്കിലും ഭൂമിക്കു കിഴെ വെള്ള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ങ്കിലും ഉള്ള യാതൊന്നിന്റെയും പ്രതിമ അ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യെ നമസ്കരിക്കയോ സേവിക്കയോ ചെയ്യരുതു; നിന്റെ ദൈവമായ യഹോവ എന്ന ഞാൻ തീക്ഷ്ണതയുള്ള ദൈവം ആ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െ പകെക്കുന്നവരിൽ പിതാക്കന്മാരുടെ അകൃത്യം മൂന്നാമത്തെയും നാലാമത്തെയും തലമുറവരെ മക്കളുടെ മ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ദർശി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എന്നെ സ്നേഹിച്ചു എന്റെ കല്പനകളെ പ്രമാണിക്കുന്നവർക്കു ആയിരം തലമുറവരെ ദയകാണിക്കയും 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ിന്റെ ദൈവമായ യഹോവയുടെ നാമം വൃഥാ എടുക്കരുതു; തന്റെ നാമം വൃഥാ എടുക്കുന്നവനെ യഹോവ ശിക്ഷിക്കാ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ടു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മോശെ എല്ലായിസ്രായേലിനോടും വിളിച്ചുപറഞ്ഞതു എന്തെന്നാൽ: യിസ്രായേലേ, ഞാൻ ഇന്നു നി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നിന്റെ ദൈവമായ യഹോവ നിന്നോടു കല്പിച്ചതുപോലെ ശബ്ബത്തുനാൾ ശുദ്ധീകരിച്ചു ആചരിക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ആറുദിവസം അദ്ധ്വാനിച്ചു നിന്റെ വേല ഒക്കെയും ചെയ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ഏഴാം ദിവസമോ നിന്റെ ദൈവമായ യഹോവയുടെ ശബ്ബത്താകുന്നു; അന്നു നീയും നിന്റെ മകനും മകളും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േലക്കാരനും വേലക്കാരത്തിയും നിന്റെ കാളയും കഴുതയും നിനക്കുള്ള യാതൊരു നാൽക്കാലിയും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ിവാതിലുകൾക്കകത്തുള്ള അന്യനും ഒരു വേലയും ചെയ്യരുതു; നിന്റെ വേലക്കാരനും വേലക്കാരത്തിയും നിന്നെപ്പോ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വസ്ഥമായിരിക്കേണ്ടതിന്നു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നീ മിസ്രയീംദേശത്തു അടിമയായിരുന്നു എന്നും അവിടെ നിന്നു നിന്റെ ദൈവമായ യഹോവ നിന്നെ ബലമ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ൈകൊണ്ടും നീട്ടിയ ഭുജംകൊണ്ടും പുറപ്പെടുവിച്ചു എന്നും ഓർക്ക; അതുകൊണ്ടു ശബ്ബത്തുനാൾ ആചരിപ്പാൻ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മായ യഹോവ നിന്നോടു 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ിനക്കു ദീർഘായുസ്സു ഉണ്ടാകുവാനും നിന്റെ ദൈവമായ യഹോവ നിനക്കു തരുന്ന ദേശത്തു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ൾപ്പിക്കുന്ന ചട്ടങ്ങളും വിധികളും കേൾപ്പിൻ; അവയെ പഠിക്കയും പ്രമാണിച്ചനുസരിക്കയും ചെയ്‍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ന്നായിരിപ്പാനും നിന്റെ ദൈവമായ യഹോവ നിന്നോടു കല്പിച്ചതുപോലെ നിന്റെ അപ്പനെയും അമ്മയെയും ബഹുമാനിക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കുല ചെയ്യ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വ്യഭിചാരം ചെയ്യ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മോഷ്ടി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കൂട്ടുകാരന്റെ നേരെ കള്ളസ്സാക്ഷ്യം പറയ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കൂട്ടുകാരന്റെ ഭാര്യയെ മോഹിക്കരുതു; കൂട്ടുകാരന്റെ ഭവനത്തെയും നിലത്തെയും അവന്റെ വേലക്കാരന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േലക്കാരത്തിയെയും അവന്റെ കാളയെയും കഴുതയെയും കൂട്ടുകാരന്നുള്ള യാതൊന്നിനെയും മോഹി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ഈ വചനങ്ങൾ യഹോവ പർവ്വതത്തിൽ തീ, മേഘം, അന്ധകാരം എന്നിവയുടെ നടുവിൽനിന്നു നിങ്ങളുടെ സർവ്വസഭയോ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്യുച്ചത്തിൽ അരുളിച്ചെയ്തു; ഇതിന്നപ്പുറം ഒന്നും കല്പിച്ചില്ല; അവ രണ്ടു കല്പലകയിൽ എഴുതി എന്റെ പ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നമ്മുടെ ദൈവമായ യഹോവ ഹോരേബിൽവെച്ചു നമ്മോടു ഒരു നിയമം ചെയ്ത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എന്നാൽ പർവ്വതം തീ കാളിക്കത്തിക്കൊണ്ടിരിക്കയിൽ അന്ധകാരത്തിന്റെ നടുവിൽ നിന്നുള്ള ശബ്ദംകേട്ടപ്പോ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നിങ്ങളുടെ സകല ഗോത്രത്തലവന്മാരും മൂപ്പന്മാരുമായി എന്റെ അടുക്കൽവന്നു പറഞ്ഞ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ഞങ്ങളുടെ ദൈവമായ യഹോവ തന്റെ തേജസ്സും മഹത്വവും ഞങ്ങളെ കാണിച്ചിരിക്കുന്നുവല്ലോ; തീയുടെ നടുവ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 ശബ്ദം ഞങ്ങൾ കേട്ടിരിക്കുന്നു; ദൈവം മനുഷ്യരോടു സംസാരിച്ചിട്ടും അവർ ജീവനോടിരിക്കുമെന്നു ഞ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ന്നു കണ്ടുമ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ആകയാൽ ഞങ്ങൾ എന്തിന്നു മരിക്കുന്നു? ഈ മഹത്തായ തീക്കു ഞങ്ങൾ ഇരയായ്തീരും; ഞങ്ങളുടെ ദൈവമായ യഹോവ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ബ്ദം ഇനിയും കേട്ടാൽ ഞങ്ങൾ മരിച്ചുപോ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ഞങ്ങളെപ്പോലെ യാതൊരു ജഡമെങ്കിലും തീയുടെ നടുവിൽനിന്നു സംസാരിക്കുന്ന ജീവനുള്ള ദൈവത്തിന്റെ ശബ്ദ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ട്ടിട്ടു ജീവനോടെ ഇരുന്നിട്ടുണ്ട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നീ അടുത്തുചെന്നു നമ്മുടെ ദൈവമായ യഹോവ അരുളിച്ചെയ്യുന്നതു ഒക്കെയും കേൾക്ക; നമ്മുടെ ദൈവമായ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ഈ നിയമം യഹോവ നമ്മുടെ പിതാക്കന്മാരോടല്ല, നമ്മോടു, ഇന്നു ഇവിടെ ജീവനോടിരിക്കുന്ന നമ്മോടു ഒ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ോടു അരുളിച്ചെയ്യുന്നതു ഒക്കെയും ഞങ്ങളോടു പറക: ഞങ്ങൾ കേട്ടു അനുസരിച്ചുകൊള്ളാ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നിങ്ങൾ എന്നോടു സംസാരിച്ച വാക്കുകൾ യഹോവ കേട്ടു എന്നോടു കല്പിച്ചതു: ഈ ജനം നിന്നോടു പറഞ്ഞവാക്കു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ട്ടു; അവർ പറഞ്ഞതു ഒക്കെയും നല്ല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വർക്കും അവരുടെ മക്കൾക്കും എന്നേക്കും നന്നായിരിപ്പാൻ അവർ എന്നെ ഭയപ്പെടേണ്ടതിന്നും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നകളൊക്കെയും പ്രമാണിക്കേണ്ടതിന്നും ഇങ്ങനെയുള്ള ഹൃദയം അവർക്കു എപ്പോഴും ഉണ്ടായിരുന്നുവെങ്കിൽ എത്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നിങ്ങളുടെ കൂടാരങ്ങളിലേക്കു മടങ്ങിപ്പോകുവിൻ എന്നു അവരോടു ചെന്നു പറ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നീയോ ഇവിടെ എന്റെ അടുക്കൽ നിൽക്ക; ഞാൻ അവർക്കു അവകാശമായി കൊടുക്കുന്ന ദേശത്തു അവർ അനുസര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ടപ്പാൻ നീ അവരെ ഉപദേശിക്കേണ്ടുന്ന സകലകല്പനകളും ചട്ടങ്ങളും വിധികളും ഞാൻ നിന്നോടു കല്പ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ആകയാൽ നിങ്ങളുടെ ദൈവമായ യഹോവ നിങ്ങളോടു കല്പിച്ചതുപോലെ ചെയ്‍വാൻ ജാഗ്രതയായിരിപ്പിൻ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 ചെയ്ത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ടത്തോട്ടെങ്കിലും വലത്തോട്ടെങ്കിലും മാറ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നിങ്ങൾ ജീവിച്ചിരിക്കേണ്ടതിന്നും നിങ്ങൾക്കു നന്നായിരിക്കേണ്ടതിന്നും നിങ്ങൾ കൈവശമാക്കുന്ന ദേശ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ീർഘായുസ്സോടിരിക്കേണ്ടതിന്നും നിങ്ങളുടെ ദൈവമായ യഹോവ നിങ്ങളോടു കല്പിച്ചിട്ടുള്ള എല്ലാവഴിയ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ടന്നു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യഹോവ പർവ്വതത്തിൽ തീയുടെ നടുവിൽനിന്നു നിങ്ങളോടു അഭിമുഖമായി അ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തീ ഹേതുവായി നിങ്ങൾ ഭയപ്പെട്ടു പർവ്വതത്തിൽ കയറാഞ്ഞതുകൊണ്ടു യഹോവയുടെ വചനം നിങ്ങള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ിക്കേണ്ടതിന്നു ഞാൻ അക്കാലത്തു യഹോവെക്കും നിങ്ങൾക്കും മദ്ധ്യേനിന്നു. അവൻ കല്പിച്ചതു എ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2026-09-07T03:55:56Z</dcterms:created>
  <dcterms:modified xsi:type="dcterms:W3CDTF">2026-09-07T03:55:56Z</dcterms:modified>
  <dc:title>ആവർത്തനം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