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presProps" Target="presProps.xml"/>
  <Relationship Id="rId63" Type="http://schemas.openxmlformats.org/officeDocument/2006/relationships/viewProps" Target="viewProps.xml"/>
  <Relationship Id="rId6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சாலொமோன் கர்த்தரிடத்தில் அன்புகூர்ந்து, தன் தகப்பனாகிய தாவீதின் கட்டளைகளில் நடந்தான்; ஆனாலும் அவன் மேடைகளிலே பலியிட்டுத் தூபங்காட்டி வந்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டியே ராஜா பலியிட கிபியோனுக்குப் போனான்; அது பெரிய மேடையாயிருந்தது; அந்தப் பலிபீடத்தின்மேல் சாலொமோன் ஆயிரம் சர்வாங்க தகன பலிகளைச் செலுத்தினா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டியே ராஜா பலியிட கிபியோனுக்குப் போனான்; அது பெரிய மேடையாயிருந்தது; அந்தப் பலிபீடத்தின்மேல் சாலொமோன் ஆயிரம் சர்வாங்க தகன பலிகளைச் செலுத்தினா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பியோனிலே கர்த்தர் சாலொமோனுக்கு இராத்திரியில் சொப்பனத்திலே தரிசனமாகி: நீ விரும்புகிறதை என்னிடத்தில் கேள் என்று தேவன் சொன்னா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பியோனிலே கர்த்தர் சாலொமோனுக்கு இராத்திரியில் சொப்பனத்திலே தரிசனமாகி: நீ விரும்புகிறதை என்னிடத்தில் கேள் என்று தேவன் சொன்னா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ச் சாலொமோன் என் தகப்பனாகிய தாவீது என்னும் உமது அடியான் உம்மைப்பற்றி உண்மையும் நீதியும் மன நேர்மையுமாய் உமக்கு முன்பாக நடந்தபடியே தேவரீர் அவருக்குப் பெரிய கிருபைசெய்து, அந்தப் பெரிய கிருபையை அவருக்குக் காத்து, இந்நாளில் இருக்கிறபடியே அவருடைய சிங்காசனத்தில் வீற்றிருக்கிற ஒரு குமாரனை அவருக்குத் தந்தீர்.]]></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ச் சாலொமோன் என் தகப்பனாகிய தாவீது என்னும் உமது அடியான் உம்மைப்பற்றி உண்மையும் நீதியும் மன நேர்மையுமாய் உமக்கு முன்பாக நடந்தபடியே தேவரீர் அவருக்குப் பெரிய கிருபைசெய்து, அந்தப் பெரிய கிருபையை அவருக்குக் காத்து, இந்நாளில் இருக்கிறபடியே அவருடைய சிங்காசனத்தில் வீற்றிருக்கிற ஒரு குமாரனை அவருக்குத் தந்தீர்.]]></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ச் சாலொமோன் என் தகப்பனாகிய தாவீது என்னும் உமது அடியான் உம்மைப்பற்றி உண்மையும் நீதியும் மன நேர்மையுமாய் உமக்கு முன்பாக நடந்தபடியே தேவரீர் அவருக்குப் பெரிய கிருபைசெய்து, அந்தப் பெரிய கிருபையை அவருக்குக் காத்து, இந்நாளில் இருக்கிறபடியே அவருடைய சிங்காசனத்தில் வீற்றிருக்கிற ஒரு குமாரனை அவருக்குத் தந்தீர்.]]></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ச் சாலொமோன் என் தகப்பனாகிய தாவீது என்னும் உமது அடியான் உம்மைப்பற்றி உண்மையும் நீதியும் மன நேர்மையுமாய் உமக்கு முன்பாக நடந்தபடியே தேவரீர் அவருக்குப் பெரிய கிருபைசெய்து, அந்தப் பெரிய கிருபையை அவருக்குக் காத்து, இந்நாளில் இருக்கிறபடியே அவருடைய சிங்காசனத்தில் வீற்றிருக்கிற ஒரு குமாரனை அவருக்குத் தந்தீர்.]]></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என் தேவனாகிய கர்த்தாவே, தேவரீர் உமது அடியேனை என் தகப்பனாகிய தாவீதின் ஸ்தானத்திலே ராஜாவாக்கினீரே, நானோவென்றால் போக்கு வரவு அறியாத சிறுபிள்ளையாயிருக்கிறே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ராஜா தீர்த்த இந்த நியாயத்தை இஸ்ரவேலர் எல்லாரும் கேள்விப்பட்டு, நியாயம் விசாரிக்கிறதற்கு தேவன் அருளின ஞானம் ராஜாவுக்கு உண்டென்று கண்டு, அவனுக்குப் பயந்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என் தேவனாகிய கர்த்தாவே, தேவரீர் உமது அடியேனை என் தகப்பனாகிய தாவீதின் ஸ்தானத்திலே ராஜாவாக்கினீரே, நானோவென்றால் போக்கு வரவு அறியாத சிறுபிள்ளையாயிருக்கிறே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ர் தெரிந்துகொண்டதும் ஏராளத்தினால் எண்ணிக்கைக்கு அடங்காததும் இலக்கத்திற்கு உட்படாததுமான திரளான ஜனங்களாகிய உமது ஜனத்தின் நடுவில் அடியேன் இருக்கிறே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ர் தெரிந்துகொண்டதும் ஏராளத்தினால் எண்ணிக்கைக்கு அடங்காததும் இலக்கத்திற்கு உட்படாததுமான திரளான ஜனங்களாகிய உமது ஜனத்தின் நடுவில் அடியேன் இருக்கி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மது ஜனங்களை நியாயம் விசாரிக்கவும், நன்மைதீமை இன்னதென்று வகையறுக்கவும், அடியேனுக்கு ஞானமுள்ள இருதயத்தைத் தந்தருளும்; ஏராளமாயிருக்கிற இந்த உமது ஜனங்களை நியாயம் விசாரிக்க யாராலே ஆகும் என்றா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மது ஜனங்களை நியாயம் விசாரிக்கவும், நன்மைதீமை இன்னதென்று வகையறுக்கவும், அடியேனுக்கு ஞானமுள்ள இருதயத்தைத் தந்தருளும்; ஏராளமாயிருக்கிற இந்த உமது ஜனங்களை நியாயம் விசாரிக்க யாராலே ஆகும் என்றா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லொமோன் இந்தக் காரியத்தைக் கேட்டது ஆண்டவருடைய பார்வைக்கு உகந்த விண்ணப்பமாயிருந்தது.]]></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னால் தேவன் அவனை நோக்கி: நீ உனக்கு நீடித்த நாட்களைக் கேளாமலும், ஐசுவரியத்தைக் கேளாமலும், உன் சத்துருக்களின் பிராணனைக் கேளாமலும், நீ இந்தக் காரியத்தையே கேட்டு, நியாயம் விசாரிக்கிறதற்கு ஏற்ற ஞானத்தை உனக்கு வேண்டிக்கொண்டபடியினால்,]]></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னால் தேவன் அவனை நோக்கி: நீ உனக்கு நீடித்த நாட்களைக் கேளாமலும், ஐசுவரியத்தைக் கேளாமலும், உன் சத்துருக்களின் பிராணனைக் கேளாமலும், நீ இந்தக் காரியத்தையே கேட்டு, நியாயம் விசாரிக்கிறதற்கு ஏற்ற ஞானத்தை உனக்கு வேண்டிக்கொண்டபடியினால்,]]></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னால் தேவன் அவனை நோக்கி: நீ உனக்கு நீடித்த நாட்களைக் கேளாமலும், ஐசுவரியத்தைக் கேளாமலும், உன் சத்துருக்களின் பிராணனைக் கேளாமலும், நீ இந்தக் காரியத்தையே கேட்டு, நியாயம் விசாரிக்கிறதற்கு ஏற்ற ஞானத்தை உனக்கு வேண்டிக்கொண்டபடியினா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உன் வார்த்தைகளின்படி செய்தேன்; ஞானமும் உணர்வுமுள்ள இருதயத்தை உனக்குத் தந்தேன்; இதிலே உனக்குச் சரியானவன் உனக்குமுன் இருந்ததுமில்லை, உனக்குச் சரியானவன் உனக்குப்பின் எழும்புவதுமில்லை.]]></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ராஜா தீர்த்த இந்த நியாயத்தை இஸ்ரவேலர் எல்லாரும் கேள்விப்பட்டு, நியாயம் விசாரிக்கிறதற்கு தேவன் அருளின ஞானம் ராஜாவுக்கு உண்டென்று கண்டு, அவனுக்குப் பயந்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உன் வார்த்தைகளின்படி செய்தேன்; ஞானமும் உணர்வுமுள்ள இருதயத்தை உனக்குத் தந்தேன்; இதிலே உனக்குச் சரியானவன் உனக்குமுன் இருந்ததுமில்லை, உனக்குச் சரியானவன் உனக்குப்பின் எழும்புவதுமில்லை.]]></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துவுமன்றி, நீ கேளாத ஐசுவரியத்தையும் மகிமையையும் உனக்குத் தந்தேன்; உன் நாட்களில் இருக்கிற ராஜாக்களில் ஒருவனும் உனக்குச் சரியானவன் இருப்பதில்லை.]]></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துவுமன்றி, நீ கேளாத ஐசுவரியத்தையும் மகிமையையும் உனக்குத் தந்தேன்; உன் நாட்களில் இருக்கிற ராஜாக்களில் ஒருவனும் உனக்குச் சரியானவன் இருப்பதில்லை.]]></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தகப்பனாகிய தாவீது நடந்தது போல, நீயும் என் கட்டளைகளையும் என் நியமங்களையும் கைக்கொண்டு, என் வழிகளில் நடப்பாயாகில், உன் நாட்களையும் நீடித்திருக்கப்பண்ணுவேன் என்றார்.]]></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தகப்பனாகிய தாவீது நடந்தது போல, நீயும் என் கட்டளைகளையும் என் நியமங்களையும் கைக்கொண்டு, என் வழிகளில் நடப்பாயாகில், உன் நாட்களையும் நீடித்திருக்கப்பண்ணுவேன் என்றார்.]]></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லொமோனுக்கு நித்திரை தெளிந்தபோது, அது சொப்பனம் என்று அறிந்தான்; அவன் எருசலேமுக்கு வந்து, கர்த்தருடைய உடன்படிக்கைப் பெட்டிக்கு முன்பாக நின்று, சர்வாங்க தகனபலிகளையிட்டு, சமாதானபலிகளைச் செலுத்தி, தன் ஊழியக்காரர் எல்லாருக்கும் விருந்துசெய்தா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லொமோனுக்கு நித்திரை தெளிந்தபோது, அது சொப்பனம் என்று அறிந்தான்; அவன் எருசலேமுக்கு வந்து, கர்த்தருடைய உடன்படிக்கைப் பெட்டிக்கு முன்பாக நின்று, சர்வாங்க தகனபலிகளையிட்டு, சமாதானபலிகளைச் செலுத்தி, தன் ஊழியக்காரர் எல்லாருக்கும் விருந்துசெய்தா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லொமோனுக்கு நித்திரை தெளிந்தபோது, அது சொப்பனம் என்று அறிந்தான்; அவன் எருசலேமுக்கு வந்து, கர்த்தருடைய உடன்படிக்கைப் பெட்டிக்கு முன்பாக நின்று, சர்வாங்க தகனபலிகளையிட்டு, சமாதானபலிகளைச் செலுத்தி, தன் ஊழியக்காரர் எல்லாருக்கும் விருந்துசெய்தா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ழுது வேசிகளான இரண்டு ஸ்திரீகள் ராஜாவினிடத்தில் வந்து, அவனுக்கு முன்பாக நின்றா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ல் ஒருத்தி: என் ஆண்டவனே, நானும் இந்த ஸ்திரீயும் ஒரே வீட்டிலே குடியிருக்கிறோம்; நான் இவளோடே வீட்டிலிருக்கையில் ஆண்பிள்ளை பெற்றே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சாலொமோன் எகிப்தின் ராஜாவாகிய பார்வோனோடே சம்பந்தங்கலந்து, பார்வோனின் குமாரத்தியை விவாகம்பண்ணி, தன்னுடைய அரமனையையும் கர்த்தருடைய ஆலயத்தையும் எருசலேமின் சுற்றுமதிலையும் கட்டித் தீருமட்டும் அவன் அவளைத் தாவீதின் நகரத்தில் கொண்டுவந்து வைத்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ல் ஒருத்தி: என் ஆண்டவனே, நானும் இந்த ஸ்திரீயும் ஒரே வீட்டிலே குடியிருக்கிறோம்; நான் இவளோடே வீட்டிலிருக்கையில் ஆண்பிள்ளை பெற்றே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ன் பிள்ளைபெற்ற மூன்றாம் நாளிலே, இந்த ஸ்திரீயும் ஆண்பிள்ளை பெற்றாள்; நாங்கள் ஒருமித்திருந்தோம், எங்கள் இருவரையும் தவிர, வீட்டுக்குள்ளே வேறொருவரும் இல்லை.]]></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ன் பிள்ளைபெற்ற மூன்றாம் நாளிலே, இந்த ஸ்திரீயும் ஆண்பிள்ளை பெற்றாள்; நாங்கள் ஒருமித்திருந்தோம், எங்கள் இருவரையும் தவிர, வீட்டுக்குள்ளே வேறொருவரும் இல்லை.]]></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இராத்திரி தூக்கத்திலே இந்த ஸ்திரீ தன் பிள்ளையின்மேல் புரண்டுபடுத்ததினால் அது செத்துப்போயிற்று.]]></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உமது அடியாள் நித்திரைபண்ணுகையில், இவள் நடுஜாமத்தில் எழுந்து, என் பக்கத்திலே கிடக்கிற என் பிள்ளையை எடுத்து, தன் மார்பிலே கிடத்திக்கொண்டு, செத்த தன் பிள்ளையை எடுத்து, என் மார்பிலே கிடத்திவிட்டாள்;]]></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உமது அடியாள் நித்திரைபண்ணுகையில், இவள் நடுஜாமத்தில் எழுந்து, என் பக்கத்திலே கிடக்கிற என் பிள்ளையை எடுத்து, தன் மார்பிலே கிடத்திக்கொண்டு, செத்த தன் பிள்ளையை எடுத்து, என் மார்பிலே கிடத்திவிட்டாள்;]]></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ன் பிள்ளைக்குப் பால்கொடுக்கக் காலமே நான் எழுந்திருந்த போது, அது செத்துக்கிடந்தது; பொழுது விடிந்தபின் நான் அதை உற்று பார்க்கும் போது, அது நான் பெற்றபிள்ளை அல்லவென்று கண்டேன் என்றா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ன் பிள்ளைக்குப் பால்கொடுக்கக் காலமே நான் எழுந்திருந்த போது, அது செத்துக்கிடந்தது; பொழுது விடிந்தபின் நான் அதை உற்று பார்க்கும் போது, அது நான் பெற்றபிள்ளை அல்லவென்று கண்டேன் என்றா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 மற்ற ஸ்திரீ: அப்படியல்ல, உயிரோடிருக்கிறது என் பிள்ளை, செத்தது உன் பிள்ளை என்றாள். இவளோ: இல்லை, செத்தது உன் பிள்ளை, உயிரோடிருக்கிறது என் பிள்ளை என்றாள்; இப்படி ராஜாவுக்கு முன்பாக வாதாடினா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 மற்ற ஸ்திரீ: அப்படியல்ல, உயிரோடிருக்கிறது என் பிள்ளை, செத்தது உன் பிள்ளை என்றாள். இவளோ: இல்லை, செத்தது உன் பிள்ளை, உயிரோடிருக்கிறது என் பிள்ளை என்றாள்; இப்படி ராஜாவுக்கு முன்பாக வாதாடினா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சாலொமோன் எகிப்தின் ராஜாவாகிய பார்வோனோடே சம்பந்தங்கலந்து, பார்வோனின் குமாரத்தியை விவாகம்பண்ணி, தன்னுடைய அரமனையையும் கர்த்தருடைய ஆலயத்தையும் எருசலேமின் சுற்றுமதிலையும் கட்டித் தீருமட்டும் அவன் அவளைத் தாவீதின் நகரத்தில் கொண்டுவந்து வைத்தா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ப்பொழுது ராஜா: உயிரோடிருக்கிறது என் பிள்ளை, செத்தது உன் பிள்ளை என்று இவள் சொல்லுகிறாள்; அப்படியல்ல, செத்தது உன் பிள்ளை, உயிரோடிருக்கிறது என் பிள்ளை என்று அவள் சொல்லுகிறாள் என்று சொல்லி,]]></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ப்பொழுது ராஜா: உயிரோடிருக்கிறது என் பிள்ளை, செத்தது உன் பிள்ளை என்று இவள் சொல்லுகிறாள்; அப்படியல்ல, செத்தது உன் பிள்ளை, உயிரோடிருக்கிறது என் பிள்ளை என்று அவள் சொல்லுகிறாள் என்று சொல்லி,]]></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ஒரு பட்டயத்தைக் கொண்டுவாருங்கள் என்றான்; அவர்கள் ஒரு பட்டயத்தை ராஜாவினிடத்தில் கொண்டுவந்தார்கள்.]]></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ஜா உயிரோடிருக்கிற பிள்ளையை இரண்டாகப் பிளந்து, பாதியை இவளுக்கும் பாதியை அவளுக்கும் கொடுங்கள் என்றா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ஜா உயிரோடிருக்கிற பிள்ளையை இரண்டாகப் பிளந்து, பாதியை இவளுக்கும் பாதியை அவளுக்கும் கொடுங்கள் என்றா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உயிரோடிருக்கிற பிள்ளையின் தாய், தன் பிள்ளைக்காக அவள் குடல் துடித்ததினால், ராஜாவை நோக்கி: ஐயோ, என் ஆண்டவனே, உயிரோடிருக்கிற பிள்ளையைக் கொல்லவேண்டாம்; அதை அவளுக்கே கொடுத்துவிடும் என்றாள்; மற்றவள் அது எனக்கும் வேண்டாம், உனக்கும் வேண்டாம், பிளந்து போடுங்கள் என்றா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உயிரோடிருக்கிற பிள்ளையின் தாய், தன் பிள்ளைக்காக அவள் குடல் துடித்ததினால், ராஜாவை நோக்கி: ஐயோ, என் ஆண்டவனே, உயிரோடிருக்கிற பிள்ளையைக் கொல்லவேண்டாம்; அதை அவளுக்கே கொடுத்துவிடும் என்றாள்; மற்றவள் அது எனக்கும் வேண்டாம், உனக்கும் வேண்டாம், பிளந்து போடுங்கள் என்றாள்.]]></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உயிரோடிருக்கிற பிள்ளையின் தாய், தன் பிள்ளைக்காக அவள் குடல் துடித்ததினால், ராஜாவை நோக்கி: ஐயோ, என் ஆண்டவனே, உயிரோடிருக்கிற பிள்ளையைக் கொல்லவேண்டாம்; அதை அவளுக்கே கொடுத்துவிடும் என்றாள்; மற்றவள் அது எனக்கும் வேண்டாம், உனக்கும் வேண்டாம், பிளந்து போடுங்கள் என்றாள்.]]></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ப்பொழுது ராஜா உயிரோடிருக்கிற பிள்ளையைக் கொல்லாமல், அவளுக்குக் கொடுத்துவிடுங்கள்; அவளே அதின் தாய் என்றா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ப்பொழுது ராஜா உயிரோடிருக்கிற பிள்ளையைக் கொல்லாமல், அவளுக்குக் கொடுத்துவிடுங்கள்; அவளே அதின் தாய் என்றா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சாலொமோன் எகிப்தின் ராஜாவாகிய பார்வோனோடே சம்பந்தங்கலந்து, பார்வோனின் குமாரத்தியை விவாகம்பண்ணி, தன்னுடைய அரமனையையும் கர்த்தருடைய ஆலயத்தையும் எருசலேமின் சுற்றுமதிலையும் கட்டித் தீருமட்டும் அவன் அவளைத் தாவீதின் நகரத்தில் கொண்டுவந்து வைத்தா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ந்நாட்கள்மட்டும் கர்த்தருடைய நாமத்திற்கு ஒரு ஆலயம் கட்டப்படாதிருந்ததினால், ஜனங்கள் மேடைகளிலே பலியிட்டுவந்தா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ந்நாட்கள்மட்டும் கர்த்தருடைய நாமத்திற்கு ஒரு ஆலயம் கட்டப்படாதிருந்ததினால், ஜனங்கள் மேடைகளிலே பலியிட்டுவந்தா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சாலொமோன் கர்த்தரிடத்தில் அன்புகூர்ந்து, தன் தகப்பனாகிய தாவீதின் கட்டளைகளில் நடந்தான்; ஆனாலும் அவன் மேடைகளிலே பலியிட்டுத் தூபங்காட்டி வந்தா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3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urnt incense in high pla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the king went to Gibeon to sacrifice there; for that was the great high place: a thous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urnt offerings did Solomon offer upon that alt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In Gibeon the LORD appeared to Solomon in a dream by night: and God said, Ask what I shall g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Solomon said, You have showed unto your servant David my father great mercy, according as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lked before you in truth, and in righteousness, and in uprightness of heart with you; and you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ept for him this great kindness, that you have given him a son to sit on his throne, as it is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now, O LORD my God, you have made your servant king instead of David my father: and I am b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And all Israel heard of the judgment which the king had judged; and they feared the king: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 little child: I know not how to go out or come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your servant is in the midst of your people which you have chosen, a great people,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nnot be numbered nor counted for multitu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Give therefore your servant an understanding heart to judge your people, that I may discer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tween good and bad: for who is able to judge this your so great a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 speech pleased the LORD, that Solomon had asked this th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God said unto him, Because you have asked this thing, and have not asked for yourself lo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fe; neither have asked riches for yourself, nor have asked the life of yours enemies; but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sked for yourself understanding to discern judgm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Behold, I have done according to your words: lo, I have given you a wise and an understand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saw that the wisdom of God was in him, to do judgm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rt; so that there was none like you before you, neither after you shall any arise like un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I have also given you that which you have not asked, both riches, and honour: so that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not be any among the kings like unto you all your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if you will walk in my ways, to keep my statutes and my commandments, as your father Dav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id walk, then I will lengthen your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Solomon awoke; and, behold, it was a dream. And he came to Jerusalem, and stood befor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rk of the covenant of the LORD, and offered up burnt offerings, and offered peace offering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de a feast to all his serva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en came there two women, that were harlots, unto the king, and stood befor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the one woman said, O my lord, I and this woman dwell in one house; and I was delivered of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Solomon made affinity with Pharaoh king of Egypt, and took Pharaoh's daughter, and brough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ild with her in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it came to pass the third day after that I was delivered, that this woman was delive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so: and we were together; there was no stranger with us in the house, save we two in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this woman's child died in the night; because she overlaid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she arose at midnight, and took my son from beside me, while yours handmaid slept, and l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t in her bosom, and laid her dead child in my bos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when I rose in the morning to give my child suck, behold, it was dead: but when I h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nsidered it in the morning, behold, it was not my son, which I did be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the other woman said, Nay; but the living is my son, and the dead is your son. And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id, No; but the dead is your son, and the living is my son. Thus they spoke before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r into the city of David, until he had made an end of building his own house, and the house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Then said the king, The one says, This is my son that lives, and your son is the dead: an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ther says, Nay; but your son is the dead, and my son is the liv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the king said, Bring me a sword. And they brought a sword before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the king said, Divide the living child in two, and give half to the one, and half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Then spoke the woman whose the living child was unto the king, for her bowels yearned upon 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n, and she said, O my lord, give her the living child, and in no wise slay it. But the other s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et it be neither mine nor yours, but divide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Then the king answered and said, Give her the living child, and in no wise slay it: she is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other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and the wall of Jerusalem round ab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Only the people sacrificed in high places, because there was no house built unto the name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until those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Solomon loved the LORD, walking in the statutes of David his father: only he sacrifice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2026-07-18T18:07:56Z</dcterms:created>
  <dcterms:modified xsi:type="dcterms:W3CDTF">2026-07-18T18:07:56Z</dcterms:modified>
  <dc:title>1 இராஜாக்கள் : 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