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9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w sweet, my Saviour, to repose 
On Thine almighty power ! 
To feel Thy strength upholding me, 
Through every trying hour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sting all . . your care upon Him, . . . 
Casting all . . your care upon Him, . . . 
Casting all . . your care upon Him, . . . 
For He careth, He careth for you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t is Thy will that I should cast 
My every care on Thee ; 
To Thee refer each rising grief, 
Each new perplexity ;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at I should trust Thy loving care, 
And look to Thee alone,  
To calm each troubled thought to rest,
In prayer before Thy thron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y should my heart then be distrest, 
By dread of future ill ? 
Or why should unbelieving fear 
My trembling spirit fill ?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2026-07-30T13:05:11Z</dcterms:created>
  <dcterms:modified xsi:type="dcterms:W3CDTF">2026-07-30T13:05:11Z</dcterms:modified>
  <dc:title>Hymn : 878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