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றைவான ஆவியானவரே 
நீர் வரும்போது குறைவுகள் மாறுமே
நீர் வந்தால் சூழ்நிலை மாறுமே 
முடியாததும் சாத்தியமா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ே நீர் வாருமே 
நிறைவே நீர் வேண்டுமே 
நிறைவே நீர் போதுமே 
ஆவியான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னாந்திரம் வயல் வெளி ஆகுமே 
பாழானது பயிர் நிலம் ஆகுமே 
நீர் வந்தால் சூழ்நிலை மாறுமே 
முடியாததும் சாத்தியமா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வீனம் பெலனாய் மாறுமே 
சுகவீனம் சுகமாய் மாறுமே 
நீர் வந்தால் சூழ்நிலை மாறுமே 
முடியாததும் சாத்தியமா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2026-07-31T21:06:23Z</dcterms:created>
  <dcterms:modified xsi:type="dcterms:W3CDTF">2026-07-31T21:06:23Z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