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419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shadow of the Rock 
Let me rest, let me rest, 
When I feel the tempest shock 
Thrill my breast, thrill my breast ; 
All in vain the storm shall sweep, 
While I hide, while I hide, 
And my tranquil station keep, 
By Thy sid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 my Saviour, blessed Rock ! 
Let me hide, let me hide ; 
And for ever in Thy cleft 
Safe abide. 
Till the storms of life are past, 
With their cold and chilly blast, 
And I'm anchored safe at last, 
By Thy side !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n the parched and desert way, 
Where I tread, where I tread, 
With the scorching noontide ray 
O'er my head, o'er my head ; 
Let me find a welcome shade, 
Cool and still, cool and still, 
And my weary steps be stayed, 
While I will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I in peace will rest me there 
Till I see, till I see 
That the skies again are fair 
Over me, over me ; 
That the burning heat is past, 
And the day, and the day 
Bids the traveller go at last 
On his way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2026-06-17T19:47:27Z</dcterms:created>
  <dcterms:modified xsi:type="dcterms:W3CDTF">2026-06-17T19:47:27Z</dcterms:modified>
  <dc:title>Hymn : 531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