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15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ா பாவியான என்னையும்
என் நேசர் ஏற்றுக் கொண்டாரே
ஓ! பாவி நீயும் ஓடிவா
தேவாசீர்வாதம் பெறுவாய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சுராஜா வருவார்
இன்னும் கொஞ்சங் காலம்தான்
மோட்சலோகம் சேர்ந்திடுவோம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த்தின் பலன் நரகம்
ஓ பாவி நடுங்கிடாயோ.
கண் காண்பதெல்லாம் அழியும்
காணாததல்லோ நித்திய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சுராஜா வருவார்
இன்னும் கொஞ்சங் காலம்தான்
மோட்சலோகம் சேர்ந்திடுவோ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லக இன்பம் நம்பாதே
அதின் இச்சை யாவும் ஒழியும்.
உன் ஜீவன் போகும் நாளிலே
ஒரு காசும் கூட வாராத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சுராஜா வருவார்
இன்னும் கொஞ்சங் காலம்தான்
மோட்சலோகம் சேர்ந்திடுவோ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ன் காலமெல்லாம் போகுதே
உலக மாயைகளிலே.
ஓ! தேவ கோபம் வருமுன்
உன் மீட்பரண்டை வாராயோ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சுராஜா வருவார்
இன்னும் கொஞ்சங் காலம்தான்
மோட்சலோகம் சேர்ந்திடுவோ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ேவன்பின் வெள்ளம் ஓடுதே
கல்வாரி தலைதன்னிலே.
உன் பாவம் யாவும் நீங்கிப்போம்
அதில் ஸ்நானம் செய்வதால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சுராஜா வருவார்
இன்னும் கொஞ்சங் காலம்தான்
மோட்சலோகம் சேர்ந்திடுவோ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2026-07-31T22:01:30Z</dcterms:created>
  <dcterms:modified xsi:type="dcterms:W3CDTF">2026-07-31T22:01:30Z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