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presProps" Target="presProps.xml"/>
  <Relationship Id="rId96" Type="http://schemas.openxmlformats.org/officeDocument/2006/relationships/viewProps" Target="viewProps.xml"/>
  <Relationship Id="rId9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தலால், நீங்கள் இருளிலே பேசினது எதுவோ, அது வெளிச்சத்திலே கேட்கப்படும்; நீங்கள் அறைகளில் காதிலே சொன்னது எதுவோ, அது வீடுகளின்மேல் கூறப்பட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தலால், நீங்கள் இருளிலே பேசினது எதுவோ, அது வெளிச்சத்திலே கேட்கப்படும்; நீங்கள் அறைகளில் காதிலே சொன்னது எதுவோ, அது வீடுகளின்மேல் கூறப்பட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ந்தப்படியே நீங்கள் நினையாத நேரத்தில் மனுஷகுமாரன் வருவார், ஆகையால் நீங்களும் ஆயத்தமாயிருங்கள் என்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ன் சிநேகிதராகிய உங்களுக்கு நான் சொல்லுகிறேன்: சரீரத்தைக் கொலைசெய்து, அதன்பின்பு அதிகமாக ஒன்றும் செய்யத் திராணியில்லாதவர்களுக்குப் பயப்படாதிருங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ன் சிநேகிதராகிய உங்களுக்கு நான் சொல்லுகிறேன்: சரீரத்தைக் கொலைசெய்து, அதன்பின்பு அதிகமாக ஒன்றும் செய்யத் திராணியில்லாதவர்களுக்குப் பயப்படாதிருங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ப்பொழுது பேதுரு அவரை நோக்கி: ஆண்டவரே, இந்த உவமைகளை எங்களுக்குமாத்திரம் சொல்லுகிறீரோ, எல்லாருக்கும் சொல்லுகிறீரோ என்று கேட்ட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ங்கள் இன்னாருக்குப் பயப்படவேண்டுமென்று உங்களுக்குக் காண்பிக்கிறேன்: கொலைசெய்தபின்பு நரகத்திலே தள்ள வல்லமையுள்ளவருக்குப் பயப்படுங்கள்; ஆம், அவருக்கே பயப்படுங்களென்று உங்களுக்குச் சொல்லுகிற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ங்கள் இன்னாருக்குப் பயப்படவேண்டுமென்று உங்களுக்குக் காண்பிக்கிறேன்: கொலைசெய்தபின்பு நரகத்திலே தள்ள வல்லமையுள்ளவருக்குப் பயப்படுங்கள்; ஆம், அவருக்கே பயப்படுங்களென்று உங்களுக்குச் சொல்லுகிற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தற்குக் கர்த்தர்: பணிவிடைக்காரருக்குத் தகுதியான காலத்திலே படிகொடுக்கும்படி எஜமான் அவர்கள் மேலதிகாரியாக வைக்கத்தக்க உண்மையும் விவேகமுமுள்ள விசாரணைக்காரன் யாவன்?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தற்குக் கர்த்தர்: பணிவிடைக்காரருக்குத் தகுதியான காலத்திலே படிகொடுக்கும்படி எஜமான் அவர்கள் மேலதிகாரியாக வைக்கத்தக்க உண்மையும் விவேகமுமுள்ள விசாரணைக்காரன் யாவன்?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எஜமான் வரும்போது, விழித்திருக்கிறவர்களாகக் காணப்படுகிற ஊழியக்காரரே பாக்கியவான்கள். அவர் அரை கட்டிக்கொண்டு, அவர்களைப் பந்தியிருக்கச்செய்து, சமீபமாய் வந்து, அவர்களுக்கு ஊழியஞ்செய்வார் என்று மெய்யாகவே உங்களுக்குச் சொல்லுகிறே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ரண்டு காசுக்கு ஐந்து அடைக்கலான் குருவிகளை விற்கிறார்களல்லவா? அவைகளில் ஒன்றாகிலும் தேவனால் மறக்கப்படுகிறதில்லை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ங்கள் தலையிலுள்ள மயிரெல்லாம் எண்ணப்பட்டிருக்கிறது, ஆகையால் பயப்படாதிருங்கள், அநேகம் அடைக்கலான் குருவிகளைப்பார்க்கிலும் நீங்கள் விசேஷித்தவர்களாயிருக்கிறீ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ன்றியும் நான் உங்களுக்குச் சொல்லுகிறேன்: மனுஷர் முன்பாக என்னை அறிக்கைபண்ணுகிறவன் எவனோ அவனை மனுஷகுமாரனும் தேவதூதர் முன்பாக அறிக்கைபண்ணுவ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ன்றியும் நான் உங்களுக்குச் சொல்லுகிறேன்: மனுஷர் முன்பாக என்னை அறிக்கைபண்ணுகிறவன் எவனோ அவனை மனுஷகுமாரனும் தேவதூதர் முன்பாக அறிக்கைபண்ணுவ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எஜமான் வரும்போது அப்படியே செய்கிறவனாய்க் காணப்படுகிற ஊழியக்காரன் பாக்கியவ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னுஷர் முன்பாக என்னை மறுதலிக்கிறவன் தேவதூதர் முன்பாக மறுதலிக்கப்படுவ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னுஷர் முன்பாக என்னை மறுதலிக்கிறவன் தேவதூதர் முன்பாக மறுதலிக்கப்படுவ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தனக்குள்ளதெல்லாவற்றின்மேலும் அவனை விசாரணைக்காரனாக வைப்பான் என்று மெய்யாகவே உங்களுக்குச் சொல்கிற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வனாகிலும் மனுஷகுமாரனுக்கு விரோதமான விசேஷத்தைச் சொன்னால் அது அவனுக்கு மன்னிக்கப்படும்; பரிசுத்த ஆவிக்கு விரோதமாய்த் தூஷணஞ்சொல்லுகிறவனுக்கோ மன்னிக்கப்படுவதில்லை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வனாகிலும் மனுஷகுமாரனுக்கு விரோதமான விசேஷத்தைச் சொன்னால் அது அவனுக்கு மன்னிக்கப்படும்; பரிசுத்த ஆவிக்கு விரோதமாய்த் தூஷணஞ்சொல்லுகிறவனுக்கோ மன்னிக்கப்படுவதில்லை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எஜமான் வரும்போது, விழித்திருக்கிறவர்களாகக் காணப்படுகிற ஊழியக்காரரே பாக்கியவான்கள். அவர் அரை கட்டிக்கொண்டு, அவர்களைப் பந்தியிருக்கச்செய்து, சமீபமாய் வந்து, அவர்களுக்கு ஊழியஞ்செய்வார் என்று மெய்யாகவே உங்களுக்குச் சொல்லுகிறே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ந்த ஊழியக்காரனோ, என் எஜமான் வர நாள் செல்லும் என்று தனக்குள்ளே சொல்லிக்கொண்டு, வேலைக்காரரையும் வேலைக்காரிகளையும் அடிக்கவும், புசித்துக் குடித்து வெறிக்கவும் தலைப்பட்டால்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ந்த ஊழியக்காரனோ, என் எஜமான் வர நாள் செல்லும் என்று தனக்குள்ளே சொல்லிக்கொண்டு, வேலைக்காரரையும் வேலைக்காரிகளையும் அடிக்கவும், புசித்துக் குடித்து வெறிக்கவும் தலைப்பட்டால்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வன் நினையாத நாளிலும், அறியாத நேரத்திலும், அந்த ஊழியக்காரனுடைய எஜமான் வந்து, அவனைக் கடினமாய்த் தண்டித்து, உண்மையில்லாதவர்களோடே அவனுக்குப் பங்கை நியமிப்ப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வன் நினையாத நாளிலும், அறியாத நேரத்திலும், அந்த ஊழியக்காரனுடைய எஜமான் வந்து, அவனைக் கடினமாய்த் தண்டித்து, உண்மையில்லாதவர்களோடே அவனுக்குப் பங்கை நியமிப்ப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ன்றியும், ஜெபஆலயத்தலைவர்களுக்கும் துரைத்தனத்தார்களுக்கும் அதிகாரமுள்ளவர்களுக்கும் முன்பாக உங்களைக் கொண்டுபோய் விடும்போது: எப்படி, என்னத்தை மாறுத்தரமாகச் சொல்லுவோம் என்றும், எதைப் பேசுவோமென்றும் கவலைப்படாதிருங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ன்றியும், ஜெபஆலயத்தலைவர்களுக்கும் துரைத்தனத்தார்களுக்கும் அதிகாரமுள்ளவர்களுக்கும் முன்பாக உங்களைக் கொண்டுபோய் விடும்போது: எப்படி, என்னத்தை மாறுத்தரமாகச் சொல்லுவோம் என்றும், எதைப் பேசுவோமென்றும் கவலைப்படாதிருங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தன் எஜமானுடைய சித்தத்தை அறிந்தும் ஆயத்தமாயிராமலும் அவனுடைய சித்தத்தின்படி செய்யாமலும் இருந்த ஊழியக்காரன் அநேக அடிகள் அடிக்கப்படுவான்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தன் எஜமானுடைய சித்தத்தை அறிந்தும் ஆயத்தமாயிராமலும் அவனுடைய சித்தத்தின்படி செய்யாமலும் இருந்த ஊழியக்காரன் அநேக அடிகள் அடிக்கப்படுவான்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ங்கள் பேசவேண்டியவைகளைப் பரிசுத்த ஆவியானவர் அந்நேரத்திலே உங்களுக்குப் போதிப்பார் என்ற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றியாதவனாயிருந்து, அடிகளுக்கு ஏதுவானவைகளைச் செய்தவனோ சில அடிகள் அடிக்கப்படுவான். எவனிடத்தில் அதிகங் கொடுக்கப்படுகிறதோ அவனிடத்தில் அதிகங் கேட்கப்படும்; மனுஷர் எவனிடத்தில் அதிகமாய் ஒப்புவிக்கிறார்களோ அவனிடத்தில் அதிகமாய்க் கேட்பார்கள்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த்தருணத்திலே அநேகமாயிரம் ஜனங்கள் ஒருவரை ஒருவர் மிதிக்கத்தக்கதாகக் கூடிவந்திருக்கையில், அவர் முதலாவது தம்முடைய சீஷரை நோக்கி: நீங்கள் மாயமாகிய பரிசேயருடைய புளித்தமாவைக்குறித்து எச்சரிக்கையாயிருங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றியாதவனாயிருந்து, அடிகளுக்கு ஏதுவானவைகளைச் செய்தவனோ சில அடிகள் அடிக்கப்படுவான். எவனிடத்தில் அதிகங் கொடுக்கப்படுகிறதோ அவனிடத்தில் அதிகங் கேட்கப்படும்; மனுஷர் எவனிடத்தில் அதிகமாய் ஒப்புவிக்கிறார்களோ அவனிடத்தில் அதிகமாய்க் கேட்பார்கள்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பூமியின்மேல் அக்கினியைப் போட வந்தேன், அது இப்பொழுதே பற்றி எரிய வேண்டுமென்று விரும்புகிறே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ஜனக்கூட்டத்தில் ஒருவன் அவரை நோக்கி: போதகரே, ஆஸ்தியைப் பாகம்பிரித்து என் வீதத்தை எனக்குத் தரும்படி என் சகோதரனுக்குக் கட்டளையிடவேண்டும் என்று கேட்டுக்கொண்ட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ஆகிலும் நான் முழுகவேண்டிய ஒரு ஸ்நானமுண்டு அது முடியுமளவும் எவ்வளவோ நெருக்கப்படுகிறே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ற்கு அவர்: மனுஷனே, என்னை உங்களுக்கு நியாயாதிபதியாகவும் பங்கிடுகிறவனாகவும் வைத்தவன் யார் என்ற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நான் பூமியிலே சமாதானத்தை உண்டாக்க வந்தேன் என்று நினைக்கிறீர்களோ? சமாதானத்தையல்ல, பிரிவினையையே உண்டாக்க வந்தேன் என்று உங்களுக்குச் சொல்லுகிறே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நான் பூமியிலே சமாதானத்தை உண்டாக்க வந்தேன் என்று நினைக்கிறீர்களோ? சமாதானத்தையல்ல, பிரிவினையையே உண்டாக்க வந்தேன் என்று உங்களுக்குச் சொல்லுகிறே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பு அவர் அவர்களை நோக்கி: பொருளாசையைக்குறித்து எச்சரிக்கையாயிருங்கள்; ஏனெனில் ஒருவனுக்கு எவ்வளவு திரளான ஆஸ்தி இருந்தாலும் அது அவனுக்கு ஜீவன் அல்ல என்றா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பு அவர் அவர்களை நோக்கி: பொருளாசையைக்குறித்து எச்சரிக்கையாயிருங்கள்; ஏனெனில் ஒருவனுக்கு எவ்வளவு திரளான ஆஸ்தி இருந்தாலும் அது அவனுக்கு ஜீவன் அல்ல என்ற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எப்படியெனில், இதுமுதல் ஒரே வீட்டிலே ஐந்துபேர் பிரிந்திருப்பார்கள், இரண்டுபேருக்கு விரோதமாய் மூன்றுபேரும், மூன்றுபேருக்கு விரோதமாய் இரண்டுபேரும் பிரிந்திருப்ப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த்தருணத்திலே அநேகமாயிரம் ஜனங்கள் ஒருவரை ஒருவர் மிதிக்கத்தக்கதாகக் கூடிவந்திருக்கையில், அவர் முதலாவது தம்முடைய சீஷரை நோக்கி: நீங்கள் மாயமாகிய பரிசேயருடைய புளித்தமாவைக்குறித்து எச்சரிக்கையாயிருங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ல்லாமலும், ஒரு உவமையை அவர்களுக்குச் சொன்னார்: ஐசுவரியமுள்ள ஒருவனுடைய நிலம் நன்றாய் விளைந்தது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தகப்பன் மகனுக்கும் மகன் தகப்பனுக்கும், தாய் மகளுக்கும் மகள் தாய்க்கும், மாமி மருமகளுக்கும் மருமகள் மாமிக்கும் விரோதமாய்ப் பிரிந்திருப்பார்கள் என்றார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தகப்பன் மகனுக்கும் மகன் தகப்பனுக்கும், தாய் மகளுக்கும் மகள் தாய்க்கும், மாமி மருமகளுக்கும் மருமகள் மாமிக்கும் விரோதமாய்ப் பிரிந்திருப்பார்கள் என்றார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அவன்: நான் என்ன செய்வேன்? என் தானியங்களைச் சேர்த்து வைக்கிறதற்கு இடமில்லையே;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அவன்: நான் என்ன செய்வேன்? என் தானியங்களைச் சேர்த்து வைக்கிறதற்கு இடமில்லையே;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பின்பு அவர் ஜனங்களை நோக்கி: மேற்கே மேகம் எழும்புகிறதை நீங்கள் காணும்போது, மழை வருமென்று சொல்லுகிறீர்கள்; அந்தப்படியுமாகும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பின்பு அவர் ஜனங்களை நோக்கி: மேற்கே மேகம் எழும்புகிறதை நீங்கள் காணும்போது, மழை வருமென்று சொல்லுகிறீர்கள்; அந்தப்படியுமாகும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ன் ஒன்று செய்வேன், என் களஞ்சியங்களை இடித்து, பெரிதாகக் கட்டி, எனக்கு விளைந்த தானியத்தையும் என் பொருள்களையும் அங்கே சேர்த்து வைத்து,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தென்றல் அடிக்கிறதை நீங்கள் காணும்போது உஷ்ணம் உண்டாகுமென்று சொல்லுகிறீர்கள், அந்தப்படியுமாகும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ின்பு: ஆத்துமாவே, உனக்காக அநேக வருஷங்களுக்கு அநேகம் பொருள்கள் சேர்த்துவைக்கப்பட்டிருக்கிறது; நீ இளைப்பாறி, புசித்துக் குடித்து, பூரிப்பாயிரு என்று என் ஆத்துமாவோடே சொல்லுவேன் என்று தனக்குள்ளே சிந்தித்துச் சொல்லிக்கொண்ட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வர் இரண்டாம் ஜாமத்திலாவது மூன்றாம் ஜாமத்திலாவது வந்து, அவர்கள் அப்படியே இருக்கக்கண்டால், அவ்வூழியக்காரர் பாக்கியவான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ின்பு: ஆத்துமாவே, உனக்காக அநேக வருஷங்களுக்கு அநேகம் பொருள்கள் சேர்த்துவைக்கப்பட்டிருக்கிறது; நீ இளைப்பாறி, புசித்துக் குடித்து, பூரிப்பாயிரு என்று என் ஆத்துமாவோடே சொல்லுவேன் என்று தனக்குள்ளே சிந்தித்துச் சொல்லிக்கொண்டா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மாயக்காரரே, பூமியின் தோற்றத்தையும் வானத்தின் தோற்றத்தையும் நிதானிக்க உங்களுக்குத் தெரியுமே, இந்தக் காலத்தையோ நிதானியாமற்போகிறதென்ன?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மாயக்காரரே, பூமியின் தோற்றத்தையும் வானத்தின் தோற்றத்தையும் நிதானிக்க உங்களுக்குத் தெரியுமே, இந்தக் காலத்தையோ நிதானியாமற்போகிறதென்ன?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தேவனோ அவனை நோக்கி: மதிகேடனே, உன் ஆத்துமா உன்னிடத்திலிருந்து இந்த இராத்திரியிலே எடுத்துக் கொள்ளப்படும், அப்பொழுது நீ சேகரித்தவைகள் யாருடையதாகும் என்றார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தேவனோ அவனை நோக்கி: மதிகேடனே, உன் ஆத்துமா உன்னிடத்திலிருந்து இந்த இராத்திரியிலே எடுத்துக் கொள்ளப்படும், அப்பொழுது நீ சேகரித்தவைகள் யாருடையதாகும் என்றார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நியாயம் இன்னதென்று நீங்களே தீர்மானியாமலிருக்கிறதென்ன?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ேவனிடத்தில் ஐசுவரியவானாயிராமல், தனக்காகவே பொக்கிஷங்களைச் சேர்த்துவைக்கிறவன் இப்படியே இருக்கிறான் என்றார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உனக்கு எதிராளியானவன் உன்னை அதிகாரியினிடத்திற்குக் கொண்டுபோகிறபோது, வழியிலேதானே அவனிடத்திலிருந்து விடுதலையாகும்படி பிரயாசப்படு, இல்லாவிட்டால், அவன் உன்னை நியாயாதிபதிக்கு முன்பாகக் கொண்டுபோவான், நியாயாதிபதி உன்னைச் சேவகனிடத்தில் ஒப்புக்கொடுப்பான், சேவகன் உன்னைச் சிறைச்சாலையில் போடுவான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உனக்கு எதிராளியானவன் உன்னை அதிகாரியினிடத்திற்குக் கொண்டுபோகிறபோது, வழியிலேதானே அவனிடத்திலிருந்து விடுதலையாகும்படி பிரயாசப்படு, இல்லாவிட்டால், அவன் உன்னை நியாயாதிபதிக்கு முன்பாகக் கொண்டுபோவான், நியாயாதிபதி உன்னைச் சேவகனிடத்தில் ஒப்புக்கொடுப்பான், சேவகன் உன்னைச் சிறைச்சாலையில் போடுவான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உனக்கு எதிராளியானவன் உன்னை அதிகாரியினிடத்திற்குக் கொண்டுபோகிறபோது, வழியிலேதானே அவனிடத்திலிருந்து விடுதலையாகும்படி பிரயாசப்படு, இல்லாவிட்டால், அவன் உன்னை நியாயாதிபதிக்கு முன்பாகக் கொண்டுபோவான், நியாயாதிபதி உன்னைச் சேவகனிடத்தில் ஒப்புக்கொடுப்பான், சேவகன் உன்னைச் சிறைச்சாலையில் போடுவ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வெளியாக்கப்படாத மறைபொருளுமில்லை, அறியப்படாத இரகசியமுமில்லை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னும் அவர் தம்முடைய சீஷரை நோக்கி: இப்படியிருக்கிறபடியினால், என்னத்தை உண்போம் என்று உங்கள் ஜீவனுக்காகவும், என்னத்தை உடுப்போமென்று உங்கள் சரீரத்துக்காகவும் கவலைப்படாதிருங்கள் என்று உங்களுக்குச் சொல்லுகிறேன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னும் அவர் தம்முடைய சீஷரை நோக்கி: இப்படியிருக்கிறபடியினால், என்னத்தை உண்போம் என்று உங்கள் ஜீவனுக்காகவும், என்னத்தை உடுப்போமென்று உங்கள் சரீரத்துக்காகவும் கவலைப்படாதிருங்கள் என்று உங்களுக்குச் சொல்லுகிறேன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நீ கடைசிக்காசைக் கொடுத்துத் தீர்க்குமட்டும், அவ்விடத்திலிருந்து புறப்படமாட்டாய் என்று உனக்குச் சொல்லுகிறேன் என்றார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காரத்தைப்பார்க்கிலும் ஜீவனும், உடையைப்பார்க்கிலும் சரீரமும் விசேஷித்தவைகளாயிருக்கிறது 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ாகங்களைக் கவனித்துப்பாருங்கள், அவைகள் விதைக்கிறதுமில்லை அறுக்கிறதுமில்லை, அவைகளுக்குப் பண்டசாலையுமில்லை, களஞ்சியமுமில்லை, இல்லாவிட்டாலும் அவைகளையும் தேவன் பிழைப்பூட்டுகிறார்; பறவைகளைப்பார்க்கிலும் நீங்கள் எவ்வளவோ விசேஷித்தவர்களாயிருக்கிறீர்கள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ாகங்களைக் கவனித்துப்பாருங்கள், அவைகள் விதைக்கிறதுமில்லை அறுக்கிறதுமில்லை, அவைகளுக்குப் பண்டசாலையுமில்லை, களஞ்சியமுமில்லை, இல்லாவிட்டாலும் அவைகளையும் தேவன் பிழைப்பூட்டுகிறார்; பறவைகளைப்பார்க்கிலும் நீங்கள் எவ்வளவோ விசேஷித்தவர்களாயிருக்கிறீர்கள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வலைப்படுகிறதினால் உங்களில் எவன் தன் சரீர அளவோடு ஒரு முழத்தைக் கூட்டுவான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மிகவும் அற்பமான காரியமுதலாய் உங்களால் செய்யக்கூடாதிருக்க, மற்றவைகளுக்காக நீங்கள் கவலைப்படுகிறதென்ன?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காட்டுப்புஷ்பங்கள் எப்படி வளருகிறதென்று கவனித்துப்பாருங்கள்; அவைகள் உழைக்கிறதுமில்லை, நூற்கிறதுமில்லை, என்றாலும் சாலொமோன் முதலாய் தன் சர்வ மகிமையிலும் அவைகளில் ஒன்றைப்போலாகிலும் உடுத்தியிருந்ததில்லை என்று உங்களுக்குச் சொல்லுகிறேன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காட்டுப்புஷ்பங்கள் எப்படி வளருகிறதென்று கவனித்துப்பாருங்கள்; அவைகள் உழைக்கிறதுமில்லை, நூற்கிறதுமில்லை, என்றாலும் சாலொமோன் முதலாய் தன் சர்வ மகிமையிலும் அவைகளில் ஒன்றைப்போலாகிலும் உடுத்தியிருந்ததில்லை என்று உங்களுக்குச் சொல்லுகிற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திருடன் இன்ன நேரத்தில் வருவானென்று வீட்டெஜமானுக்குத் தெரிந்திருந்தால், அவன் விழித்திருந்து, தன் வீட்டைக் கன்னமிடவொட்டான் என்று அறிந்திருக்கிறீர்கள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ப்படியிருக்க, அற்பவிசுவாசிகளே, இன்றைக்குக் காட்டிலிருந்து நாளைக்கு அடுப்பிலே போடப்படுகிற புல்லுக்கு தேவன் இவ்விதமாக உடுத்துவித்தால், உங்களுக்கு உடுத்துவிப்பது அதிக நிச்சயமல்லவா?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ப்படியிருக்க, அற்பவிசுவாசிகளே, இன்றைக்குக் காட்டிலிருந்து நாளைக்கு அடுப்பிலே போடப்படுகிற புல்லுக்கு தேவன் இவ்விதமாக உடுத்துவித்தால், உங்களுக்கு உடுத்துவிப்பது அதிக நிச்சயமல்லவா?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ஆகையால், என்னத்தை உண்போம், என்னத்தைக் குடிப்போம் என்று, நீங்கள் கேளாமலும் சந்தேகப்படாமலும் இருங்கள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வைகளையெல்லாம் உலகத்தார் நாடித் தேடுகிறார்கள்; இவைகள் உங்களுக்கு வேண்டியவைகளென்று உங்கள் பிதாவானவர் அறிந்திருக்கிறார்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வைகளையெல்லாம் உலகத்தார் நாடித் தேடுகிறார்கள்; இவைகள் உங்களுக்கு வேண்டியவைகளென்று உங்கள் பிதாவானவர் அறிந்திருக்கிறார்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தேவனுடைய ராஜ்யத்தையே தேடுங்கள், அப்பொழுது இவைகளெல்லாம் உங்களுக்குக் கூடக் கொடுக்கப்படும்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பயப்படாதே சிறுமந்தையே, உங்களுக்கு ராஜ்யத்தைக் கொடுக்க உங்கள்பிதா பிரியமாயிருக்கிறார்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உங்களுக்கு உள்ளவைகளை விற்றுப் பிச்சைகொடுங்கள், பழமையாய்ப் போகாத பணப்பைகளையும் குறையாத பொக்கிஷத்தையும் பரலோகத்திலே உங்களுக்குச் சம்பாதித்துவையுங்கள், அங்கே திருடன் அணுகுகிறதுமில்லை, பூச்சி கெடுக்கிறதுமில்லை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உங்களுக்கு உள்ளவைகளை விற்றுப் பிச்சைகொடுங்கள், பழமையாய்ப் போகாத பணப்பைகளையும் குறையாத பொக்கிஷத்தையும் பரலோகத்திலே உங்களுக்குச் சம்பாதித்துவையுங்கள், அங்கே திருடன் அணுகுகிறதுமில்லை, பூச்சி கெடுக்கிறதுமில்லை.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உங்கள் பொக்கிஷம் எங்கே இருக்கிறதோ அங்கே உங்கள் இருதயமும் இருக்க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திருடன் இன்ன நேரத்தில் வருவானென்று வீட்டெஜமானுக்குத் தெரிந்திருந்தால், அவன் விழித்திருந்து, தன் வீட்டைக் கன்னமிடவொட்டான் என்று அறிந்திருக்கிறீர்கள்.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உங்கள் அரைகள் கட்டப்பட்டதாகவும், உங்கள் விளக்குகள் எரிகிறதாகவும்,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தங்கள் எஜமான் கலியாணத்திலிருந்து வந்து தட்டும்போது, உடனே அவருக்குத் திறக்கும்படி எப்பொழுது வருவார் என்று காத்திருக்கிற மனுஷருக்கு ஒப்பாகவும் இருங்கள்.]]></a:t>
            </a: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தங்கள் எஜமான் கலியாணத்திலிருந்து வந்து தட்டும்போது, உடனே அவருக்குத் திறக்கும்படி எப்பொழுது வருவார் என்று காத்திருக்கிற மனுஷருக்கு ஒப்பாகவும் இருங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7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2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इसलिये जो कुछ तुम ने अन्धेरे में कहा है, वह उजाले में सुना जाएगा: और जो तुम ने कोठिरयों में कान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ान कहा है, वह कोठों पर प्रचार किया 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तुम भी तैयार रहो; क्योंकि जिस घड़ी तुम सोचते भी नहीं, उस घड़ी मनुष्य का पुत्र आ जाव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परन्तु मैं तुम से जो मेरे मित्र हो कहता हूं, कि जो शरीर को घात करते हैं परन्तु उसके पीछे और कुछ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हीं कर सकते उन से मत डर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तब पतरस ने कहा, हे प्रभु, क्या यह दृष्टान्त तू हम ही से या सब से कह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मैं तुम्हें चिताता हूं कि तुम्हें किस से डरना चाहिए, घात करने के बाद जिस को नरक में डालने 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धिकार है, उसी से डरो : वरन मैं तुम से कहता हूं उसी से डर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प्रभु ने कहा; वह विश्वासयोग्य और बुद्धिमान भण्डारी कौन है, जिस का स्वामी उसे नौकर चाकरों प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रदार ठहराए कि उन्हें समय पर सीधा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धन्य हैं वे दास, जिन्हें स्वामी आकर जागते पाए; मैं तुम से सच कहता हूं, कि वह कमर बान्ध कर उन्ह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क्या दो पैसे की पांच गौरैयां नहीं बिकतीं? तौभी परमेश्वर उन में से एक को भी नहीं भूलत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वरन तुम्हारे सिर के सब बाल भी गिने हुए हैं, सो डरो नहीं, तुम बहुत गौरैयों से बढ़कर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मैं तुम से कहता हूं जो कोई मनुष्यों के साम्हने मुझे मान लेगा उसे मनुष्य का पुत्र भी परमेश्वर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्वर्गदूतों के सामहने मान ल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धन्य है वह दास, जिसे उसका स्वामी आकर ऐसा ही करते प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परन्तु जो मनुष्यों के साम्हने मुझे इन्कार करे उसका परमेश्वर के स्वर्गदूतों के साम्हने इन्कार कि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मैं तुम से सच कहता हूं; वह उसे अपनी सब संपत्ति पर सरदार ठहर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जो कोई मनुष्य के पुत्र के विरोध में कोई बात कहे, उसका वह अपराध क्षमा किया जाएगा , परन्तु ज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वित्र आत्मा की निन्दा करे उसका अपराध क्षमा न किया जायेगा 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ोजन करने को बैठाएगा, और पास आकर उन की सेवा कर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परन्तु यदि वह दास सोचने लगे, कि मेरा स्वामी आने में देर कर रहा है, और दासों और दासियों मार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ीटने और खाने पीने और पियक्कड़ होने ल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तो उस दास का स्वामी ऐसे दिन कि वह उस की बाट जोहता न रहे, और ऐसी घड़ी जिसे वह जानता न हो आएगा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े भारी ताड़ना देकर उसका भाग अविश्वासियों के साथ ठहर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जब लोग तुम्हें सभाओं और हाकिमों और अधिकारियों के साम्हने ले जाएं, तो चिन्ता न करना कि हम कि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ीति से या क्या उत्तर दें, या क्या कह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और वह दास जो अपने स्वामी की इच्छा जानता था, और तैयार न रहा और न उस की इच्छा के अनुसार चला बहु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ार ख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क्योंकि पवित्र आत्मा उसी घड़ी तुम्हें सिखा देगा, कि क्या कहना चाहिए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परन्तु जो नहीं जानकर मार खाने के योग्य काम करे वह थोड़ी मार खाएगा, इसलिये जिसे बहुत दिया गया ह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इतने में जब हजारों की भीड़ लग गई, यहां तक कि एक दूसरे पर गिरे पड़ते थे, तो वह सब से पहिले अप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 से बहुत मांगा जाएगा, और जिसे बहुत सौंपा गया है, उस से बहुत मांगेंगे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मैं पृथ्वी पर आग लगाने आया हूं; और क्या चाहता हूं केवल यह कि अभी सुलग जाती 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फिर भीड़ में से एक ने उस से कहा, हे गुरू, मेरे भाई से कह, कि पिता की संपत्ति मुझे बांट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मुझे तो एक बपतिस्मा लेना है; और जब तक वह न हो ले तब तक मैं कैसी सकेती में रहूंग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उस ने उस से कहा; हे मनुष्य, किस ने मुझे तुम्हारा न्यायी या बांटने वाला नियुक्त किय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क्या तुम समझते हो कि मैं पृथ्वी पर मिलाप कराने आया हूं? मैं तुम से कहता हूं; नहीं, वरन अलग करा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य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और उस ने उन से कहा, चौकस रहो, और हर प्रकार के लोभ से अपने आप को बचाए रखो: क्योंकि किसी का जीव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 की संपत्ति की बहुतायत से नहीं होत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क्योंकि अब से एक घर में पांच जन आपस में विरोध रखेंगे, तीन दो से दो तीन स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ेलों से कहने लगा, कि फरीसियों के कपटरूपी खमीर से चौकस रह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उस ने उन से एक दृष्टान्त कहा, कि किसी धनवान की भूमि में बड़ी उपज हु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पिता पुत्र से, और पुत्र पिता से विरोध रखेगा; मां बेटी से, और बेटी मां से, सास बहू से, और बहू सा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 विरोध रखेगी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तब वह अपने मन में विचार करने लगा, कि मैं क्या करूं, क्योंकि मेरे यहां जगह नहीं, जहां अपनी उपज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इत्यादि रख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और उस ने भीड़ से भी कहा, जब बादल को पच्छिम से उठते देखते हो, तो तुरन्त कहते हो, कि वर्षा होगी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ऐसा ही हो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और उस ने कहा; मैं यह करूंगा: मैं अपनी बखारियां तोड़ कर उन से बड़ी बनाऊंग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और जब दक्खिना चलती दखते हो तो कहते हो, कि लू चलेगी, और ऐसा ही हो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और वहां अपना सब अन्न और संपत्ति रखूंगा: और अपने प्राण से कहूंगा, कि प्राण, तेरे पास बहुत वर्ष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यदि वह रात के दूसरे पहर या तीसरे पहर में आकर उन्हें जागते पाए, तो वे दास धन्य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लिये बहुत संपत्ति रखी है; चैन कर, खा, पी, सुख से रह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हे कपटियों, तुम धरती और आकाश के रूप में भेद कर सकते हो, परन्तु इस युग के विषय में क्यों भेद करन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हीं जानत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परन्तु परमेश्वर ने उस से कहा; हे मूर्ख, इसी रात तेरा प्राण तुझ से ले लिया जाएगा: तब जो कुछ तू 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इकट्ठा किया है, वह किस का होग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और तुम आप ही निर्णय क्यों नहीं कर लेते, कि उचित क्य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ऐसा ही वह मनुष्य भी है जो अपने लिये धन बटोरता है, परन्तु परमेश्वर की दृष्टि में धनी नही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जब तू अपने मुद्दई के साथ हाकिम के पास जा रहा है, तो मार्ग ही में उस से छूटने का यत्न कर ले ऐसा 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, कि वह तुझे न्यायी के पास खींच ले जाए, और न्यायी तुझे प्यादे को सौंपे और प्यादा तुझे बन्दीगृह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डाल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कुछ ढपा नहीं, जो खोला न जाएगा; और न कुछ छिपा है, जो जाना न 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फिर उस ने अपने चेलों से कहा; इसलिये मैं तुम से कहता हूं, अपने प्राण की चिन्ता न करो, कि हम क्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खाएंगे; न अपने शरीर की कि क्या पहिने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मैं तुम से कहता हूं, कि जब तक तू दमड़ी दमड़ी भर न देगा तब तक वहां से छूटने न पाए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क्योंकि भोजन से प्राण, और वस्त्र से शरीर बढ़कर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कौवों पर ध्यान दो; वे न बोते हैं, न काटते; न उन के भण्डार और न खत्ता होता है; तौभी परमेश्व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न्हें पालता है; तुम्हारा मूल्य पक्षियों से कहीं अधिक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तुम में से ऐसा कौन है, जो चिन्ता करने से अपनी अवस्था में एक घड़ी भी बढ़ा सकत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इसलिये यदि तुम सब से छोटा काम भी नहीं कर सकते, तो और बातों के लिये क्यों चिन्ता करते ह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सोसनों के पेड़ों पर ध्यान करो कि वे कैसे बढ़ते हैं; वे न परिश्रम करते, न कातते हैं: तौभी मैं तु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 कहता हूं, कि सुलैमान भी, अपने सारे विभव में, उन में से किसी एक के समान वस्त्र पहिने हुए न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परन्तु तुम यह जान रखो, कि यदि घर का स्वामी जानता, कि चोर किस घड़ी आएगा, तो जागता रहता, और अप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इसलिये यदि परमेश्वर मैदान की घास को जो आज है, और कल भाड़ में झोंकी जाएगी, ऐसा पहिनाता है; तो ह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ल्प विश्वासियों, वह तुम्हें क्यों न पहिनाएग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और तुम इस बात की खोज में न रहो, कि क्या खाएंगे और क्या पीएंगे, और न सन्देह कर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क्योंकि संसार की जातियां इन सब वस्तुओं की खोज में रहती हैं: और तुम्हारा पिता जानता है, 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म्हें इन वस्तुओं की आवश्यक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परन्तु उसके राज्य की खोज में रहो, तो ये वस्तुऐं भी तुम्हें मिल जाएं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हे छोटे झुण्ड, मत डर; क्योंकि तुम्हारे पिता को यह भाया है, कि तुम्हें राज्य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अपनी संपत्ति बेचकर दान कर दो; और अपने लिये ऐसे बटुए बनाओ, जो पुराने नहीं होते, अर्थात स्वर्ग प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ऐसा धन इकट्ठा करो जो घटता नहीं और जिस के निकट चोर नहीं जाता, और कीड़ा नहीं बिगाड़त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क्योंकि जहां तुम्हारा धन है, वहां तुम्हारा मन भी लगा रहे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घर में सेंध लगने न देत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तुम्हारी कमरें बन्धी रहें, और तुम्हारे दीये जलते रह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और तुम उन मनुष्यों के समान बनो, जो अपने स्वामी की बाट देख रहे हों, कि वह ब्याह से कब लौटेगा; 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ब वह आकर द्वार खटखटाए, तुरन्त उसके लिये खोल द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2026-09-05T22:15:08Z</dcterms:created>
  <dcterms:modified xsi:type="dcterms:W3CDTF">2026-09-05T22:15:08Z</dcterms:modified>
  <dc:title>लूका : 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