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லை போன்றதோர் சோதன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பன் அவர் கைபி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ன் அன்ப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ோடுன்னை அணைத்திடுவார் – உ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ம் முடியும் வர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ோடிருப்பேன் என்ற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 மாறிடா நேசர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டுவாய் துணை அவரே – உ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ஆனந்த கீத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மாகவே பாய்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ஆத்தும நேசர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வாழ்த்தியே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 பாரம் நிறைந்தவன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 நாட்களாய் நான் அல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பாரச் சிலுவ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ரங்கள் சுமந்தவரே – உ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2026-09-08T10:38:20Z</dcterms:created>
  <dcterms:modified xsi:type="dcterms:W3CDTF">2026-09-08T10:38:20Z</dcterms:modified>
  <dc:title>துதிப் பாடல்கள் : 769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