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பக்தியான ஜனங்களுக்கு விரோதமாய் நான் அவனை அனுப்பி, எனக்குக் கோபமூட்டின ஜனத்தைக்கொள்ளையிடவும், சூறையாடவும், அதை வீதிகளின் சேற்றைப்போல் மிதித்துப்போடவும் அவனுக்குக் கட்டளைகொடு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பக்தியான ஜனங்களுக்கு விரோதமாய் நான் அவனை அனுப்பி, எனக்குக் கோபமூட்டின ஜனத்தைக்கொள்ளையிடவும், சூறையாடவும், அதை வீதிகளின் சேற்றைப்போல் மிதித்துப்போடவும் அவனுக்குக் கட்டளைகொடு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ோ அப்படி எண்ணுகிறதுமில்லை, அவன் இருதயம் அப்படிப்பட்டதை நினைக்கிறதுமில்லை; அநேகம் ஜாதிகளை அழிக்கவும் சங்கரிக்கவுமே தன் மனதிலே நினைவுகொள்ளு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ோ அப்படி எண்ணுகிறதுமில்லை, அவன் இருதயம் அப்படிப்பட்டதை நினைக்கிறதுமில்லை; அநேகம் ஜாதிகளை அழிக்கவும் சங்கரிக்கவுமே தன் மனதிலே நினைவுகொள்ள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: என் பிரபுக்கள் அனைவரும் ராஜாக்களல்லவ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ல்னோ பட்டணம் கர்கேமிசைப்போலானதில்லையோ? ஆமாத் அர்பாத்தைப்போலானதில்லையோ? சமாரியா தமஸ்குவைப்போலானதில்லைய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ருசலேமையும் சமாரியாவையும் பார்க்கிலும் விசேஷித்த சிலைகளுள்ள விக்கிரக ராஜ்யங்களை என் கை கண்டுபிடித்திருக்க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சமாரியாவுக்கும், அதின் விக்கிரகங்களுக்கும் செய்ததுபோல், எருசலேமுக்கும் அதின் விக்கிரகங்களுக்கும் செய்யாமலிருப்பேனோ என்று சொல்ல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சமாரியாவுக்கும், அதின் விக்கிரகங்களுக்கும் செய்ததுபோல், எருசலேமுக்கும் அதின் விக்கிரகங்களுக்கும் செய்யாமலிருப்பேனோ என்று சொல்லு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ால்: ஆண்டவர் சீயோன் மலையிலும் எருசலேமிலும் தமது செயலையெல்லாம் முடித்திருக்கும்போது, அசீரிய ராஜாவினுடைய பெருமையான நெஞ்சின் வினையையும் அவன் கண்களின் மேட்டிமையான பார்வையையும் நான் விசாரிப்பேன் என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ழைகளை வழக்கிலே தோற்கப்பண்ணவும், என் ஜனத்தில் சிறுமையானவர்களின் நியாயத்தைப் புரட்டவும், விதவைகளைச் சூறையாடவும், திக்கற்ற பிள்ளைகளைக் கொள்ளையிட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ால்: ஆண்டவர் சீயோன் மலையிலும் எருசலேமிலும் தமது செயலையெல்லாம் முடித்திருக்கும்போது, அசீரிய ராஜாவினுடைய பெருமையான நெஞ்சின் வினையையும் அவன் கண்களின் மேட்டிமையான பார்வையையும் நான் விசாரிப்பேன் என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: என் கையின் பெலத்தினாலும், என் ஞானத்தினாலும் இதைச்செய்தேன்; நான் புத்திமான், நான் ஜனங்களின் எல்லைகளை மாற்றி, அவர்கள் பண்டகசாலைகளைக் கொள்ளையிட்டு வல்லவனைப்போல் குடிகளைத் தாழ்த்தின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: என் கையின் பெலத்தினாலும், என் ஞானத்தினாலும் இதைச்செய்தேன்; நான் புத்திமான், நான் ஜனங்களின் எல்லைகளை மாற்றி, அவர்கள் பண்டகசாலைகளைக் கொள்ளையிட்டு வல்லவனைப்போல் குடிகளைத் தாழ்த்தி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: என் கையின் பெலத்தினாலும், என் ஞானத்தினாலும் இதைச்செய்தேன்; நான் புத்திமான், நான் ஜனங்களின் எல்லைகளை மாற்றி, அவர்கள் பண்டகசாலைகளைக் கொள்ளையிட்டு வல்லவனைப்போல் குடிகளைத் தாழ்த்தி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ுருவிக்கூட்டைக் கண்டுபிடிக்கிறதுபோல என் கை ஜனங்களின் ஆஸ்தியைக் கண்டுபிடித்தது; விட்டுவிடப்பட்ட முட்டைகளை வாரிக்கொள்வதுபோல் பூமியையெல்லாம் நான் வாரிக்கொண்டேன்; ஒருவரும் செட்டையை அசைத்ததுமில்லை, வாயைத் திறந்ததுமில்லை, கீச்சென்று சத்தமிட்டதுமில்லை என்று சொல்லு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குருவிக்கூட்டைக் கண்டுபிடிக்கிறதுபோல என் கை ஜனங்களின் ஆஸ்தியைக் கண்டுபிடித்தது; விட்டுவிடப்பட்ட முட்டைகளை வாரிக்கொள்வதுபோல் பூமியையெல்லாம் நான் வாரிக்கொண்டேன்; ஒருவரும் செட்டையை அசைத்ததுமில்லை, வாயைத் திறந்ததுமில்லை, கீச்சென்று சத்தமிட்டதுமில்லை என்று சொல்லு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டரியானது தன்னால் வெட்டுகிறவனுக்கு விரோதமாய் மேன்மை பாராட்டலாமோ? வாளானது தன்னைக் கையாடுகிறவனுக்கு விரோதமாய்ப் பெருமைபாராட்டலாமோ? பாராட்டினால், தடியானது தன்னைப் பிடித்தவனை மிரட்டினாற்போலவும், கோலானது நான் மரக்கட்டையல்லவென்று எழும்பினாற்போலவும் இருக்கும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டரியானது தன்னால் வெட்டுகிறவனுக்கு விரோதமாய் மேன்மை பாராட்டலாமோ? வாளானது தன்னைக் கையாடுகிறவனுக்கு விரோதமாய்ப் பெருமைபாராட்டலாமோ? பாராட்டினால், தடியானது தன்னைப் பிடித்தவனை மிரட்டினாற்போலவும், கோலானது நான் மரக்கட்டையல்லவென்று எழும்பினாற்போலவும் இருக்கும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சேனைகளின் ஆண்டவராகிய கர்த்தர், அவனைச்சேர்ந்த கொழுத்தவர்களுக்குள்ளே இளைப்பை அனுப்புவார்; பட்சிக்கும் அக்கினியைப்போலும் ஒரு அக்கினியை அவன் மகிமையின்கீழ் கொளுத்து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சேனைகளின் ஆண்டவராகிய கர்த்தர், அவனைச்சேர்ந்த கொழுத்தவர்களுக்குள்ளே இளைப்பை அனுப்புவார்; பட்சிக்கும் அக்கினியைப்போலும் ஒரு அக்கினியை அவன் மகிமையின்கீழ் கொளுத்த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ியாயமான தீர்ப்புகளைச் செய்கிறவர்களுக்கும், கொடுமையான கட்டளைகளை எழுதுகிறவர்களுக்கும் ஐயோ!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ஒளியானவர் அக்கினியும், அதின் பரிசுத்தர் அக்கினிஜுவாலையுமாகி ஒரேநாளிலே அவனுடைய முட்செடிகளையும் நெரிஞ்சில்களையும் தகித்துப் பட்சி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ின் ஒளியானவர் அக்கினியும், அதின் பரிசுத்தர் அக்கினிஜுவாலையுமாகி ஒரேநாளிலே அவனுடைய முட்செடிகளையும் நெரிஞ்சில்களையும் தகித்துப் பட்சித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வனத்தின் மகிமையையும், அவனுடைய பயிர்நிலத்தின் மகிமையையும், உள்ளும் புறம்புமாய் அழியப்பண்ணுவார்; கொடிபிடிக்கிறவன் களைத்து விழுவதுபோலா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வனத்தின் மகிமையையும், அவனுடைய பயிர்நிலத்தின் மகிமையையும், உள்ளும் புறம்புமாய் அழியப்பண்ணுவார்; கொடிபிடிக்கிறவன் களைத்து விழுவதுபோலா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ட்டில் அவனுக்கு மீதியான மரங்கள் கொஞ்சமாயிருக்கும், ஒரு சிறுபிள்ளை அவைகளை எண்ணி எழுதல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இஸ்ரவேலில் மீதியானவர்களும், யாக்கோபின் வம்சத்தில் தப்பினவர்களும், பின்னொருபோதும் தங்களை அடித்தவனைச் சார்ந்துகொள்ளாமல், இஸ்ரவேலின் பரிசுத்தராகிய கர்த்தரையே உண்மையாய்ச் சார்ந்துகொள்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இஸ்ரவேலில் மீதியானவர்களும், யாக்கோபின் வம்சத்தில் தப்பினவர்களும், பின்னொருபோதும் தங்களை அடித்தவனைச் சார்ந்துகொள்ளாமல், இஸ்ரவேலின் பரிசுத்தராகிய கர்த்தரையே உண்மையாய்ச் சார்ந்துகொள்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ீதியாயிருப்பவர்கள், யாக்கோபில் மீதியாயிருப்பவர்களே, வல்லமையுள்ள தேவனிடத்தில் திரும்ப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ே, உன் ஜனங்கள் சமுத்திரத்தின் மணலத்தனையாயிருந்தாலும், அவர்களில் மீதியாயிருப்பவர்கள்மாத்திரம் திரும்புவார்கள்; தீர்மானிக்கப்பட்ட அழிவு நிறைந்த நீதியோடே புரண்டுவர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ே, உன் ஜனங்கள் சமுத்திரத்தின் மணலத்தனையாயிருந்தாலும், அவர்களில் மீதியாயிருப்பவர்கள்மாத்திரம் திரும்புவார்கள்; தீர்மானிக்கப்பட்ட அழிவு நிறைந்த நீதியோடே புரண்டுவ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ியாயமான தீர்ப்புகளைச் செய்கிறவர்களுக்கும், கொடுமையான கட்டளைகளை எழுதுகிறவர்களுக்கும் ஐயோ!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ேனைகளின் கர்த்தராகிய ஆண்டவர் தேசத்துக்குள்ளெங்கும் தீர்மானிக்கப்பட்ட அழிவை வரச்செய்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ீயோனில் வாசமாயிருக்கிற என் ஜனமே, அசீரியனுக்கு பயப்படாதே; அவன் உன்னைக்கோலால் அடித்து, எகிப்தியரைப்போல் தன் தண்டாயுதத்தை உன்மேல் ஓங்க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ீயோனில் வாசமாயிருக்கிற என் ஜனமே, அசீரியனுக்கு பயப்படாதே; அவன் உன்னைக்கோலால் அடித்து, எகிப்தியரைப்போல் தன் தண்டாயுதத்தை உன்மேல் ஓங்க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 இன்னும் கொஞ்சக்காலத்துக்குள்ளே என் உக்கிரமும், அவர்களைச் சங்கரிக்கப்போகிறதினால் என் கோபமும் தீர்ந்துபோம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ரேப் கன்மலையண்டையிலே மீதியானியர் வெட்டுண்டதுபோல் சேனைகளின் கர்த்தர் அவன் மேல் ஒரு சவுக்கை எழும்பிவரப்பண்ணி, எகிப்திலே தமது கோலைக் கடலின்மேல் ஓங்கினதுபோல் அதை அவன்மேல் ஓங்குவ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ரேப் கன்மலையண்டையிலே மீதியானியர் வெட்டுண்டதுபோல் சேனைகளின் கர்த்தர் அவன் மேல் ஒரு சவுக்கை எழும்பிவரப்பண்ணி, எகிப்திலே தமது கோலைக் கடலின்மேல் ஓங்கினதுபோல் அதை அவன்மேல் ஓங்குவ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நாளில் உன் தோளினின்று அவன் சுமையும், உன் கழுத்தினின்று அவன் துக்கமும் நீக்கப்படும்; அபிஷேகத்தின் நுகம் முறிந்துப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நாளில் உன் தோளினின்று அவன் சுமையும், உன் கழுத்தினின்று அவன் துக்கமும் நீக்கப்படும்; அபிஷேகத்தின் நுகம் முறிந்துப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ஆயாத்துக்கு வந்து, மிக்ரோனைக் கடந்து, மிக்மாசிலே தன் ரஸ்துக்களை வைத்திருக்கி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னவாயைத் தாண்டி, கேபாவிலே பாளயமிறங்குகிறார்கள்; ராமா அதிர்கிறது; சவுலின் ஊராகிய கிபியா ஓடிப்போ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ாரிப்பின் நாளிலும், தூரத்திலிருந்து வரும் பாழ்க்கடிப்பின் நாளிலும் நீங்கள் என்னசெய்வீர்கள்? உதவிபெறும்படி யாரிடத்தில் ஓடுவீர்கள்? உங்கள் மகிமையை எங்கே வைத்து விடுவீர்கள்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னவாயைத் தாண்டி, கேபாவிலே பாளயமிறங்குகிறார்கள்; ராமா அதிர்கிறது; சவுலின் ஊராகிய கிபியா ஓடிப்போ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ாலிம் குமாரத்தியே, உரத்தசத்தமாய்க் கூப்பிடு; ஏழை ஆன தோத்தே, லாயீஷ் ஊர்மட்டும் எட்டசத்தமிட்டுக் கூப்பிட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்மேனா வலசைவாங்கிப்போம், கேபிமின் குடிகள் தப்பிஓடக் கூட்டங்கூடுகி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னி ஒருநாள் நோபிலே தங்கி, சீயோன் குமாரத்தியின் பர்வதத்துக்கும், எருசலேமின் மேட்டுக்கும் விரோதமாய்க் கைநீட்டி மிரட்டுவ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சேனைகளின் கர்த்தராகிய ஆண்டவர் தோப்புகளைப் பயங்கரமாய் வெட்டுவார்; ஓங்கி வளர்ந்தவைகள் வெட்டுண்டு மேட்டிமையானவைகள் தாழ்த்தப்ப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சேனைகளின் கர்த்தராகிய ஆண்டவர் தோப்புகளைப் பயங்கரமாய் வெட்டுவார்; ஓங்கி வளர்ந்தவைகள் வெட்டுண்டு மேட்டிமையானவைகள் தாழ்த்தப்ப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காட்டின் அடர்த்தியைக் கோடரியினால் வெட்டிப்போடுவார்; மகத்துவமானவராலே லீபனோன் விழ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காட்டின் அடர்த்தியைக் கோடரியினால் வெட்டிப்போடுவார்; மகத்துவமானவராலே லீபனோன் விழ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ாரிப்பின் நாளிலும், தூரத்திலிருந்து வரும் பாழ்க்கடிப்பின் நாளிலும் நீங்கள் என்னசெய்வீர்கள்? உதவிபெறும்படி யாரிடத்தில் ஓடுவீர்கள்? உங்கள் மகிமையை எங்கே வைத்து விடுவீர்கள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்டுண்டவர்களின்கீழ் முடங்கினாலொழிய கொலைசெய்யப்பட்டவர்களுக்குள் விழுவார்கள்; இவையெல்லாவற்றிலும் அவருடைய கோபம் ஆறாமல்,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்டுண்டவர்களின்கீழ் முடங்கினாலொழிய கொலைசெய்யப்பட்டவர்களுக்குள் விழுவார்கள்; இவையெல்லாவற்றிலும் அவருடைய கோபம் ஆறாமல்,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கோபத்தின் கோலாகிய அசீரியனுக்கு ஐயோ! அவன் கையிலிருக்கிறது என் சினத்தின் தண்டாயுத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ું તેને અધમીર્ પ્રજા સામે મોકલું છું, મારો રોષ જગાડનાર લોકો સામે જઇ તેમને લૂંટવા, તેમ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લમિલ્કત પડાવી લેવા અને રસ્તા પરના કીચડની જેમ તેમને રોળી નાખવા જણાવ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તેનો પોતાનો વિચાર તો જુદો જ છે, તેના મનમાં જુદી જ યોજના છે. વિનાશ કરવાનો જ તેનો વિચાર છે, અને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ઓનો સંહાર કરવાનો તેનો નિર્ધ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 કહે છે, ‘મારા સેનાપતિઓ બધાં રાજા નથ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કાલ્નો અને કાર્કમીશ, હમાથ અને આર્પાહ, દમસ્ક અને સમરૂન બધાંના મેં એકસરખા હાલ કરી નાખ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મારો હાથ જ્યાં યરૂશાલેમ અને સમરૂન કરતાં જેઓની કોતરેલી મૂર્તિઓ હતી એવાં રાજ્યોમાં પહોંચી ગ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ો જે રીતે સમરૂન અને ત્યાંના દેવોના જેવા હાલહવાલ કર્યા છે, તેવા હાલહવાલ શું હું યરૂશાલેમના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ની મૂર્તિઓના નહિ કરું?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ણ સિયોન પર્વત પર અને યરૂશાલેમમાં પોતાનું કામ પતાવ્યા પછી યહોવા આશ્શૂરના રાજાને તેની ઉદ્ધત બડા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ેઓ અન્યાયી કાયદા ઘડે છે અને અન્યાયી ચુકાદાઓ લખે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અને તેના તુમાખીભર્યા અભિમાન માટે સજ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શ્શૂરનો રાજા કહે છે, “મારા પોતાના બાહુબળથી અને ડહાપણથી મેં આ કર્યુ છે; હું કેટલો ચતુર છુ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ષ્ટોની સરહદોને મેં હઠાવી દીધી છે. તેમના ભંડારો લૂંટયા છે, અને આખલાની જેમ તેમના રાજાઓને પગ નીચ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ચડ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રેઢા પડેલા માળાનાં ઇંડાની જેમ પ્રજાની સંપત્તિ મારા હાથમાં આવી પડી છે. મેં આખી દુનિયા ઉપાડી લી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; નથી એકે પાંખ ફફડી, કે નથી એકે ચાંચ ઉઘડી કે નથી કોઇએ ચી’ કર્ય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શું કુહાડી તેના વાપરનાર આગળ બડાશ હાંકશે? શું કરવત તેના ખેંચનાર આગળ શેખી મારશે? એ તો લાઠી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ૂમાવનારને ઘૂમાવે અથવા છડી જે લાકડું નથી એવા માણસને ઉપાડે એના જેવી વાત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 માટે સૈન્યોના દેવ યહોવા તેના બળવાન યોદ્ધાઓમાં ભયંકર બિમારીઓ મોકલશે; તેમનાં દેહમાં અગ્નિ જે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વાળા ભડભડત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ને આ રીતે ગરીબોને ન્યાય મળતો અટકાવો છો અને દલિતોના હક છીનવી લો છો. અને વિધવાઓની અને અનાથો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ઇસ્રાએલના દીવારૂપ પવિત્ર દેવ જ અગ્નિની પ્રચંડ જવાળા બની જશે. અને તે એક દિવસમાં પ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ંટાઝાંખરાને બાળીને ભસ્મીભૂત કરી ન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ના વન ઉપવનના વૈભવને, કોઇ માંદા માણસને તેનો રોગ સમાપ્ત કરી નાખે તેમ સંપૂર્ણ રીતે સમાપ્ત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ના વનમાં બાકી રહેલા ઝાડ એટલાં ઓછાં હશે કે એક બાળક પણ તેને ગણ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સમયે ઇસ્રાએલના બચવા પામેલા માણસો પોતાને ઘા કરનાર દેશ ઉપર આધાર રાખવાનું છોડી દઇ સાચેસા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પવિત્ર દેવ પર આધાર રાખતા થ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બાકી રહેલા યાકૂબના વંશજો મહાબળવાન દેવ પાસે પાછા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ઇસ્રાએલીઓ સાગરની રેતી જેટલા હશે, તોયે તેમાંથી ફકત થોડા બાકી રહેલા માણસો જ પાછા આવશે, એમનો વિન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ર્માઈ ચૂક્યો છે, અને પ્રતિશોધ તો પૂરની જેમ આવી રહ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તનાઓમાંથી તમે લાભ મેળવ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સૈન્યોના પ્રભુ યહોવાએ, પોતે જાહેર કર્યું હતું તે મુજબ સમગ્ર ભૂમિનો વિનાશ કરવા કૃત નિશ્ચ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થી મારા માલિક સૈન્યોના દેવ યહોવા આ મુજબ કહે છે, “હે સિયોનમાં વસવાટ કરતા મારા લોકો, આશ્શૂ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મિસરના લોકોની જેમ લાઠીથી તમને મારે અને દંડા ઉગામે તોયે તમે તેમનાથી બી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કારણ કે થોડા જ સમયમાં મારો ક્રોધ તેમનો વિનાશ 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હું, સૈન્યોનો દેવ યહોવા, મેં, જેમ ઓરેબના ખડક પાસે મિદ્યાનના લોકોને માર્યા હતા તેમ આશ્શૂ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ફટકારીશ. અને હું તેમની સામે દંડ ઉગામીશ જેમ મેં સમુદ્ર પર આવેલા મિસર પર કર્યુ હતું તેમ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 દિવસે આશ્શૂરનો બોજો તમારા ખભા પરથી ઊતરી જશે અને તેની ઝૂંસરી તમારી ડોક પરથી ફગાવી દે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 આયાથ આવી પહોંચ્યો છે, તે મિગ્રોનમાં થઇને ગયો છે; મિખ્માશમાં તે પોતાનો સરસામાન રાખી મૂ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ેઓ ખીણની પાર આવ્યા છે; ગેબામાં તેઓએ ઉતારો કર્યો છે; રામા થથરે છે, શાઉલનું ગિબયાહ નાસાનાસ ક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મે ન્યાય ને દિવસે, જ્યારે દૂર દેશથી તમારા પર વિનાશ ઊતરશે ત્યારે તમે શું કરશો? કોની પાસે મદદ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હે બાથ ગાલ્લીમ, હાંક માર; હે લાઇશાહ, કાળજી પૂર્વક સાંભળ, હે અનાથોથ, તેને જવાબ દ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માદમેનાહના લોકો નાસભાગ કરે છે, ગેબીમના લોકો જીવ બચાવવા ભાગ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હુમલાખોરો આજે જ નોબમાં મુકામ કરશે. અને સિયોનના પર્વત ભણી, યરૂશાલેમ ભણી તે મુઠ્ઠી ઉગ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પરંતુ અમારા માલિક સૈન્યોનો પ્રભુ યહોવા, ફટકા સાથે કોઇ વૃક્ષની ડાળીઓની જેમ તેમને કાપી નાખશે;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ંચા, મજબૂત ઝાડોને કાપી નાખશે અને તેને જમીન પર ફેંકી દે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કુહાડીથી કપાતાં જંગલના ઝાડોની જેમ તે તેમને કાપી નાખશે અને લબાનોનનાં ભવ્યમાં ભવ્ય વૃક્ષો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રાશાયી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ોડશો? તમારી માલમિલ્કત ક્યાં મૂકી જશ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ુદ્ધમાં કપાઇને પડ્યા વગર કે કેદ પકડાઇ નીચી મૂંડીએ ઘસડાયા વિના તમારો છૂટકો જ નથી. તમારા કમોર્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ધે યહોવાનો રોષ નહિ ઉતરે. તેનો હાથ હજી ઉગામેલો જ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્રભુએ કહ્યું, “આશ્શૂર તો મારા ગુસ્સાનો દંડૂકો છે, તેના હાથમાં મારા ગુસ્સાની લાઠી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2026-09-07T04:54:55Z</dcterms:created>
  <dcterms:modified xsi:type="dcterms:W3CDTF">2026-09-07T04:54:55Z</dcterms:modified>
  <dc:title>યશાયા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