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4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ில் நிற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ண்ணிய நாம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ஞ்சகம் நீங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ஞ்சம் பெ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ையில் நிற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னித நாம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றுமை நீக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மை பெ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த்தில் நிற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நாம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அன்பின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நீதி நீக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 பெ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தி சி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ில்லாத நாம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உண்மை வளர்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க்கம் உயர்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ிமை நிற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நாம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அறுவடை பெரு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ளை அழை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் சுரந்திடும் மதுர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ைப் பொழி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நாம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ூனர் நிமிர்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விடர் கேட்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ோக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நாம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த்தான் வீழ்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ம் ஓங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2026-09-15T09:55:53Z</dcterms:created>
  <dcterms:modified xsi:type="dcterms:W3CDTF">2026-09-15T09:55:53Z</dcterms:modified>
  <dc:title>துதிப் பாடல்கள் : 494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