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ஞ்சக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னி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றுமை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த்த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அன்ப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ீதி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ச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ல்லா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ண்மை வள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் உய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மை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றுவடை பெரு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ளை அழ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சுரந்திடும் மதுர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ப் பொழ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னர் நிமி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டர் கேட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் வீ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ஓ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2026-07-30T20:02:03Z</dcterms:created>
  <dcterms:modified xsi:type="dcterms:W3CDTF">2026-07-30T20:02:03Z</dcterms:modified>
  <dc:title>துதிப் பாடல்கள் : 494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