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Christian band from far and near, 
We meet to learn of Jesus here ; 
To read His Word, whose every line 
Is filled with hope and joy div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our Endeavour Band, now gathered in His name, 
United heart and hand, go forth to spread His fame ! 
Then firmly let us stand, for God and native land, 
And pray that He may bless and keep our Christian b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gather here, where all may sing 
Glad songs of praise to Christ our King ;
Where youthful hearts may find the way 
That leads to life and endless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aster's work we'll still pursue, 
A rid here again our pledge renew, 
To follow Him, to trust His love, 
Till gathered home with Him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2026-07-30T22:06:33Z</dcterms:created>
  <dcterms:modified xsi:type="dcterms:W3CDTF">2026-07-30T22:06:33Z</dcterms:modified>
  <dc:title>Hymn : 1094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