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2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irmly stand for God, in the world's mad strife,  
Though the bleak winds roar, and the waves beat high :
‘Tis the Rock alone giveth strength and life, 
When the hosts of sin are nigh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t us stand on the Rock ! firmly stand on the Rock ! 
On the Rock of Christ alone : 
If the strife we endure, we shall stand secure, 
'Mid the throng who surround the thron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irmly stand for Right, with a motive pure, 
With a true heart bold, and a faith e'er strong ;
'Tis the Rock alone giveth triumph sure, 
O'er the world's array of wrong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irmly stand for Truth ! it will serve you best ;  
Though it waiteth long, it is sure at last ;
'Tis the Rock alone giveth peace and rest 
When the storms of life are pas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2026-07-30T19:33:12Z</dcterms:created>
  <dcterms:modified xsi:type="dcterms:W3CDTF">2026-07-30T19:33:12Z</dcterms:modified>
  <dc:title>Hymn : 685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