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ைக்கலமே உமதடிமை நானே
ஆர்ப்பரிப்பேனே அகமகிழ்ந்தே
கர்த்தர் நீர் செய்த நன்மைகளையே
நித்தம் நித்தம் நான் நினைப்பேனே   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  அளவற்ற அன்பினால் அணைப்பவரே 
எண்ணற்ற நன்மையால் நிறைப்பவரே 
மாசில்லாத நேசரே மகிமைப் பிரதாபா
பாசத்தால் உம் பாதம் பற்றிடுவேனே --- ஆ
2.   கர்த்தரே உம் செய்கைகள் பெரியவைகளே 
சுத்தரே உம் செயல்கள் மகத்துவமானதே
நித்தியரே உம் நியாயங்கள் என்றும் நிற்குமே
பக்தரின் பேரின்ப பாக்கியமிதே --- ஆ
3.  என்னை என்றும் போதித்து நடத்துபவரே
கண்ணை வைத்து ஆலோசனை சொல்லுபவரே
நடக்கும் வழிதனைக் காட்டுபவரே
நம்பி வந்தோனைக் கிருபை சூழ்ந்துக்கொள்ளுதே --- ஆ
4.  கரம் பற்றி நடத்தும் கர்த்தர் நீரல்லோ
கூப்பிட்ட என்னை குணமாக்கினீரல்லோ
குழியில் விழாதபடி காத்துக்கொண்டீரே
அழுகையைக் களிப்பாக மாற்றி விட்டீரே --- ஆ
5.  பாவங்களைப் பாராதென்னைப் பற்றிக் கொண்டீரே
சாபங்களை நீக்கி சுத்த உள்ளம் தந்தீரே
இரட்சணியத்தின் சந்தோஷத்தை திரும்பத் தந்தீரே
உற்சாக ஆவி என்னைத் தாங்கச் செய்தீரே --- ஆ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2026-07-09T08:59:24Z</dcterms:created>
  <dcterms:modified xsi:type="dcterms:W3CDTF">2026-07-09T08:59:24Z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