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508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என்னை மறுருபமாக்கிடும்
உந்தன் மகிமையில் சேர்த்திடும்
நீர் நல்லவர் சர்வ வல்லவர்
உம்மைப் போல் வேறு தேவனில்ல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அல்லேலூயா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ஆராதிக்கின்றோம்
இயேசுவே உம்மை ஆராதிக்கின்றோம்
நீர் நல்லவர் சர்வ வல்லவர்
உம்மைப் போல் வேறு தேவனில்ல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அல்லேலூயா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ாவியான என்னையும் 
உம் பிள்ளையாய் மாற்றினீர்
நீர் நல்லவர் சர்வ வல்லவர்
உம்மைப் போல் வேறு தேவனில்ல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அல்லேலூயா (2)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என்னை அழைத்தவரே
நீர் உண்மை உள்ளவரே
நீர் நல்லவர் சர்வ வல்லவர்
உம்மைப் போல் வேறு தேவனில்ல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அல்லேலூயா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என்னையும் முன் குறித்தீர்
நீர் கைவிடவே மாட்டீர்
நீர் நல்லவர் சர்வ வல்லவர்
உம்மைப் போல் வேறு தேவனில்ல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அல்லேலூயா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2026-07-31T21:48:53Z</dcterms:created>
  <dcterms:modified xsi:type="dcterms:W3CDTF">2026-07-31T21:48:53Z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