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ிம்சோன் காசாவுக்குப் போய், அங்கே ஒரு வேசியைக் கண்டு, அவளிடத்தில் போ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வள் செய்து, அவைகளை ஆணியடித்து மாட்டி: சிம்சோனே, பெலிஸ்தர் உன்மேல் வந்துவிட்டார்கள் என்றாள்; அவன் நித்திரைவிட்டெழும்பி, நெசவு ஆணியையும் நூல்பாவையும்கூடப் பிடுங்கிக்கொண்டு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வள் செய்து, அவைகளை ஆணியடித்து மாட்டி: சிம்சோனே, பெலிஸ்தர் உன்மேல் வந்துவிட்டார்கள் என்றாள்; அவன் நித்திரைவிட்டெழும்பி, நெசவு ஆணியையும் நூல்பாவையும்கூடப் பிடுங்கிக்கொண்டு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பின்பு அவன் சோரேக் ஆற்றங்கரையில் இருக்கிற தெலீலாள் என்னும் பேருள்ள ஒரு ஸ்திரீயோடே சிநேகம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அவனைத் தினம்தினம் தன் வார்த்தைகளினாலே நெருக்கி அலட்டிக் கொண்டிருக்கிறதினால், சாகத்தக்கதாய் அவன் ஆத்துமா விசனப்பட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அவனைத் தினம்தினம் தன் வார்த்தைகளினாலே நெருக்கி அலட்டிக் கொண்டிருக்கிறதினால், சாகத்தக்கதாய் அவன் ஆத்துமா விசனப்ப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ெலீலாள் சிம்சோனைப் பார்த்து: உன் மகா பலம் எதினாலே உண்டாயிருக்கிறது, உன்னைச் சிறுமைப்படுத்த உன்னை எதினாலே கட்டலாம் என்று நீ எனக்குச் சொல்லவேண்டும்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ெலீலாள் சிம்சோனைப் பார்த்து: உன் மகா பலம் எதினாலே உண்டாயிருக்கிறது, உன்னைச் சிறுமைப்படுத்த உன்னை எதினாலே கட்டலாம் என்று நீ எனக்குச் சொல்லவேண்டும் என்ற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ச் சிம்சோன்: உலராத பச்சையான ஏழு அகணிநார்க் கயிறுகளாலே என்னை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ச் சிம்சோன்: உலராத பச்சையான ஏழு அகணிநார்க் கயிறுகளாலே என்னை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ெலிஸ்தரின் அதிபதிகள் உலராத பச்சையான ஏழு அகணி நார்க் கயிறுகளை அவளிடத்திற்குக் கொண்டுவந்தார்கள்; அவைகளால் அவள் அவனைக் கட்டின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ெலிஸ்தரின் அதிபதிகள் உலராத பச்சையான ஏழு அகணி நார்க் கயிறுகளை அவளிடத்திற்குக் கொண்டுவந்தார்கள்; அவைகளால் அவள் அவனைக் கட்டின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அவனைத் தன் மடியிலே நித்திரை செய்யப்பண்ணி, ஒருவனை அழைத்து, அவன் தலைமயிரின் ஏழு ஜடைகளையும் சிரைப்பித்து, அவனைச் சிறுமைப்படுத்தத் தொடங்கினாள்; அவன் பலம் அவனைவிட்டு நீங்க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அவனைத் தன் மடியிலே நித்திரை செய்யப்பண்ணி, ஒருவனை அழைத்து, அவன் தலைமயிரின் ஏழு ஜடைகளையும் சிரைப்பித்து, அவனைச் சிறுமைப்படுத்தத் தொடங்கினாள்; அவன் பலம் அவனைவிட்டு நீங்க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அவனைத் தன் மடியிலே நித்திரை செய்யப்பண்ணி, ஒருவனை அழைத்து, அவன் தலைமயிரின் ஏழு ஜடைகளையும் சிரைப்பித்து, அவனைச் சிறுமைப்படுத்தத் தொடங்கினாள்; அவன் பலம் அவனைவிட்டு நீங்க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ெலீலாள் சிம்சோனைப் பார்த்து: இதோ, என்னைப் பரியாசம் பண்ணி, எனக்குப் பொய்சொன்னாய்; இப்போதும் உன்னை எதினாலே கட்டலாம் என்று எனக்குச் சொல்லவேண்டும் என்ற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ள்: சிம்சோனே பெலிஸ்தர் உன்மேல் வந்துவிட்டார்கள் என்றாள்; அவன் நித்திரைவிட்டு விழித்து, கர்த்தர் தன்னைவிட்டு விலகினதை அறியாமல், எப்போதும்போல உதறிப்போட்டு வெளியே போவ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ள்: சிம்சோனே பெலிஸ்தர் உன்மேல் வந்துவிட்டார்கள் என்றாள்; அவன் நித்திரைவிட்டு விழித்து, கர்த்தர் தன்னைவிட்டு விலகினதை அறியாமல், எப்போதும்போல உதறிப்போட்டு வெளியே போவேன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லிஸ்தர் அவனைப் பிடித்து, அவன் கண்களைப் பிடுங்கி, அவனைக் காசாவுக்குக் கொண்டுபோய், அவனுக்கு இரண்டு வெண்கல விலங்குபோட்டுச் சிறைச்சாலையிலே மாவரைத்துக்கொண்டிருக்க வை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லிஸ்தர் அவனைப் பிடித்து, அவன் கண்களைப் பிடுங்கி, அவனைக் காசாவுக்குக் கொண்டுபோய், அவனுக்கு இரண்டு வெண்கல விலங்குபோட்டுச் சிறைச்சாலையிலே மாவரைத்துக்கொண்டிருக்க வை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தலைமயிர் சிரைக்கப்பட்ட பின்பு, திரும்பவும் முளைக்கத் தொடங்க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லிஸ்தரின் பிரபுக்கள்: நம்முடைய பகைஞனாகிய சிம்சோனை நம்முடைய தேவன் நம்முடைய கையில் ஒப்புக்கொடுத்தார் என்று சொல்லி, தங்கள் தேவனாகிய தாகோனுக்கு ஒரு பெரிய பலி செலுத்தவும், சந்தோஷம் கொண்டாடவும் கூடி வ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லிஸ்தரின் பிரபுக்கள்: நம்முடைய பகைஞனாகிய சிம்சோனை நம்முடைய தேவன் நம்முடைய கையில் ஒப்புக்கொடுத்தார் என்று சொல்லி, தங்கள் தேவனாகிய தாகோனுக்கு ஒரு பெரிய பலி செலுத்தவும், சந்தோஷம் கொண்டாடவும் கூடி வ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னங்கள் அவனைக் கண்டவுடனே: நம்முடைய தேசத்தைப் பாழாக்கி, நம்மில் அநேகரைக் கொன்றுபோட்ட நம்முடைய பகைஞனை நம்முடைய தேவன் நமது கையில் ஒப்புக்கொடுத்தார் என்று சொல்லி, தங்கள் தேவனைப் புகழ்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னங்கள் அவனைக் கண்டவுடனே: நம்முடைய தேசத்தைப் பாழாக்கி, நம்மில் அநேகரைக் கொன்றுபோட்ட நம்முடைய பகைஞனை நம்முடைய தேவன் நமது கையில் ஒப்புக்கொடுத்தார் என்று சொல்லி, தங்கள் தேவனைப் புகழ்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னங்கள் அவனைக் கண்டவுடனே: நம்முடைய தேசத்தைப் பாழாக்கி, நம்மில் அநேகரைக் கொன்றுபோட்ட நம்முடைய பகைஞனை நம்முடைய தேவன் நமது கையில் ஒப்புக்கொடுத்தார் என்று சொல்லி, தங்கள் தேவனைப் புகழ்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ெலீலாள் சிம்சோனைப் பார்த்து: இதோ, என்னைப் பரியாசம் பண்ணி, எனக்குப் பொய்சொன்னாய்; இப்போதும் உன்னை எதினாலே கட்டலாம் என்று எனக்குச் சொல்லவேண்டும் என்ற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ிம்சோன் தனக்குக் கைலாகுகொடுத்து நடத்துகிற பிள்ளையாண்டானோடே, வீட்டைத் தாங்குகிற தூண்களிலே நான் சாய்ந்துகொண்டிருக்கும்படி அவைகளை நான் தடவிப்பார்க்கட்டும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ிம்சோன் தனக்குக் கைலாகுகொடுத்து நடத்துகிற பிள்ளையாண்டானோடே, வீட்டைத் தாங்குகிற தூண்களிலே நான் சாய்ந்துகொண்டிருக்கும்படி அவைகளை நான் தடவிப்பார்க்கட்டும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ீடு புருஷராலும் ஸ்திரீகளாலும் நிறைந்திருந்தது; அங்கே பெலிஸ்தரின் சகல பிரபுக்களும், வீட்டின்மேல் புருஷரும் ஸ்திரீகளுமாக ஏறக்குறைய மூவாயிரம்பேர், சிம்சோன் வேடிக்கை காட்டுகிறதைப் பார்த்துக்கொண்ட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ீடு புருஷராலும் ஸ்திரீகளாலும் நிறைந்திருந்தது; அங்கே பெலிஸ்தரின் சகல பிரபுக்களும், வீட்டின்மேல் புருஷரும் ஸ்திரீகளுமாக ஏறக்குறைய மூவாயிரம்பேர், சிம்சோன் வேடிக்கை காட்டுகிறதைப் பார்த்துக்கொண்டிர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ிம்சோன் கர்த்தரை நோக்கிக் கூப்பிட்டு: கர்த்தராகிய ஆண்டவரே, நான் என் இரண்டு கண்களுக்காக ஒரே தீர்வையாய்ப் பெலிஸ்தர் கையிலே பழிவாங்கும்படிக்கு, இந்த ஒருவிசை மாத்திரம் என்னை நினைத்தருளும், தேவனே, பலப்படுத்தும் என்று சொல்ல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ிம்சோன் கர்த்தரை நோக்கிக் கூப்பிட்டு: கர்த்தராகிய ஆண்டவரே, நான் என் இரண்டு கண்களுக்காக ஒரே தீர்வையாய்ப் பெலிஸ்தர் கையிலே பழிவாங்கும்படிக்கு, இந்த ஒருவிசை மாத்திரம் என்னை நினைத்தருளும், தேவனே, பலப்படுத்தும் என்று சொல்லி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ிம்சோன் கர்த்தரை நோக்கிக் கூப்பிட்டு: கர்த்தராகிய ஆண்டவரே, நான் என் இரண்டு கண்களுக்காக ஒரே தீர்வையாய்ப் பெலிஸ்தர் கையிலே பழிவாங்கும்படிக்கு, இந்த ஒருவிசை மாத்திரம் என்னை நினைத்தருளும், தேவனே, பலப்படுத்தும் என்று சொல்ல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ன்: இதுவரைக்கும் ஒரு வேலைக்கும் வழங்காதிருக்கிற புதுக்கயிறுகளால் என்னை இறுக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ிம்சோன் அந்த வீட்டைத் தாங்கி நிற்கிற இரண்டு நடுத்தூண்களில், ஒன்றைத் தன் வலதுகையினாலும், மற்றொன்றைத் தன் இடதுகையினாலும் பிடித்துக்கொண்ட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ிம்சோன் அந்த வீட்டைத் தாங்கி நிற்கிற இரண்டு நடுத்தூண்களில், ஒன்றைத் தன் வலதுகையினாலும், மற்றொன்றைத் தன் இடதுகையினாலும் பிடித்துக்கொண்ட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ன் சகோதரரும், அவன் தகப்பன் வீட்டாரனைவரும் போய், அவனை எடுத்துக்கொண்டுவந்து, சோராவுக்கும் எஸ்தாவேலுக்கும் நடுவே அவன் தகப்பனாகிய மனோவாவின் கல்லறையில் அடக்கம்பண்ணினார்கள். அவன் இஸ்ரவேலை இருபதுவருஷம் நியாயம் விசாரித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ன் சகோதரரும், அவன் தகப்பன் வீட்டாரனைவரும் போய், அவனை எடுத்துக்கொண்டுவந்து, சோராவுக்கும் எஸ்தாவேலுக்கும் நடுவே அவன் தகப்பனாகிய மனோவாவின் கல்லறையில் அடக்கம்பண்ணினார்கள். அவன் இஸ்ரவேலை இருபதுவருஷம் நியாயம் விசார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ன்: இதுவரைக்கும் ஒரு வேலைக்கும் வழங்காதிருக்கிற புதுக்கயிறுகளால் என்னை இறுக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ম্শোনকে বলল, “শিম্শোন পলেষ্টীয়রা তোমাকে ধরতে আসছে|” শিম্শোন সহজেই দড়ি খুলে ফেলল| সেগুলো সে সুতো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ছিঁড়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কদিন শিম্শোন ঘসা শহরে গেল| সেখানে সে একজন গণিকাকে দেখতে পেল| তার কাছে এক রাত্রি সে থাকত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দলীলা শিম্শোনকে বলল, “তুমি আবার মিথ্যে কথা বলেছ| তুমি আমাকে বোকা বানিয়েছ| এবার বলো তো ক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বেঁধে ফেলা যায়?”শিম্শোন বলল, “যদি তুমি তাঁত দিয়ে আমার মাথায় চুলের সাতটি বিনুনী বেঁধে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ন দিয়ে আটকে দাও তাহলে আমি আর পাঁচটা সাধারণ লোকর মতো দুর্বল হয়ে যাব|”পরে শিম্শোন ঘুমোত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ীলা তার মাথার চুলের সাতটি গোছা নিয়ে তাঁতে বুন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েউ একজন ঘসার বাসিন্দাদের বলল, “শিম্শোন এখানে এসেছে|” তারা শিম্শোনকে হত্যা করতে চেয়েছিল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শহরটা ঘিরে ফেলল| ওরা শিমশোনের জন্য লুকিয়ে থেকে অপেক্ষা করতে লাগল| সারারাত তারা শহরের ফট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শে চুপচাপ জেগে রইল| তারা বলাবলি করতে লাগল, “সকাল হলেই আমরা শিম্শোনকে বধ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ছু লোক পাশের ঘরে লুকিয়ে ছিল| দলীলা শিম্শোনকে বলল, “শিম্শোন, পলেষ্টীয়রা তোমাকে ধরে ফে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পর তাঁবুর খুঁটির সঙ্গে সেই বোনা চুলগুলিকে বেঁধে মাটিতে গেঁথে ফেলল| আবার সে শিম্শোনকে ডাক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পলেষ্টীয়রা তোমাকে ধরতে আসছে|” শিম্শোন তাঁত আর মাকু সব খুল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শিম্শোন গণিকার সঙ্গে মাঝরাত পর্য়ন্ত থাকল| মাঝরাতে সে উঠে পড়ল| শহরের ফটকের দরজা চেপে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দেওয়াল থেকে টেনে দরজা আলগা করে দিল| তারপর সে খুলে নিল দরজা, দুটো খুঁটি, দরজা বন্ধ করার খ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গুলো সে কাঁধে নিয়ে হিব্রোণ শহরের কাছে পাহাড়ের মাথায় উঠ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রে শিম্শোন দলীলা নামে এক নারীর প্রেমে পড়ল| দলীলা থাকত সোরেক উপত্যক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দলীলা শিম্শোনকে বলল, “তুমি তো আমায় বিশ্বাসই করো না? তুমি কি করে বলো যে, ‘আমি তোমায় ভালবাসি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পন ব্যাপারটা তুমি আমাকে বললে না| এই নিয়ে তিনবার তুমি আমাকে বোকা বানালে| তোমার শক্তির গোপন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আমাকে বলল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লেষ্টীয় শাসকরা দলীলার কাছে গিয়ে বলল, “শিম্শোন কিসে এত শক্তিশালী হয় আমরা জানতে চাই| তুমি কায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ে|” কিন্তু শিম্শোন সহজেই দড়িগুলো খুলে ফেলল| আগুনের শিখার খুব কাছে এলে একটা সূতো যেমন হয় তেম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তার এই গোপন রহস্যটা জেনে নিতে চেষ্টা কর| তাহলে তাকে কি করে ধরে বেঁধে ফেলা যায় তা আমরা জান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ই তাকে আমরা ইচ্ছামত চালাতে পারব| যদি এটা করতে পার তাহলে আমরা প্রত্যেকে তোমাকে 28 পাউণ্ড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ো পুরস্কার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দিনের পর দিন দলীলা শিম্শোনকে রাগিয়ে তুলতে লাগল| তার ঘ্য়ানঘ্য়ানানি শুনতে শুনতে সে ক্লান্ত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ল| ক্লান্তিতে সে যেন মরমর অবস্থায় পৌঁছ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মতো দলীলা শিম্শোনকে বলল, “আচ্ছা বলো তো, তুমি কি করে এত শক্তি পেলে? কিভাবে তোমাকে বেঁধে ফ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কাযদায ফেলা যায়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 এটা আর সহ্য করতে পারল না| শেষ পর্য়ন্ত সে দলীলাকে সব কিছুই বলে দিল| সে বলল, “আমি কখনও চু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টি না| আমার জন্মের আগে থেকেই আমাকে ঈশ্বরের কাছে উত্সর্গ করে দেওয়া হয়েছে| যদি কেউ আমার চুল কে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য, তাহলে আমি অন্য পাঁচজন সাধারণ লোকর মতো দুর্বল হয়ে পড়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ড়িগুলো খসে পড়ল| সুতরাং পলেষ্টীয়রা শিম্শোনের শক্তির রহস্য ভেদ করতে পার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শিম্শোন বলল, “নতুন সাতটা ধনুক বাঁধা দড়ি যে দড়িগুলো শুকনো নয়, তাই দিয়ে আমায় বেঁধে ফেল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কেউ তা পারে তাহলেই আমি আর পাঁচজনের মতো দুর্বল হতে পা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লেষ্টীয়রা একথা শুনে সাতটা নতুন ধনুক বাঁধা দড়ি দলীলাকে এনে দিল| সেই ধনুক বাঁধা দড়ি তখ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কিয়ে যায় নি| দলীলা সেই দড়ি দিয়ে শিম্শোনকে বেঁধ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লীলা বুঝতে পারল শিম্শোন তার গোপন কথাটা এবার সত্যই বলেছে| পলেষ্টীয় শাসকদের কাছে সে একটা খ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ল| সে বলে পাঠাল, “আর একবার ফিরে এসো, শিম্শোন আমায় সব বলে দিয়েছে|” এই খবর পেয়ে তারা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ীলার কাছে চলে এল| প্রতিশ্রুতি মত দলীলাকে দেবার মত টাকা নিয়ে এ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দলীলার কোলে মাথা দিয়ে শিম্শোন যখন শুয়ে ছিল, সেই সময় দলীলা তাকে ঘুম পাড়িযে দিল| তারপর সে এক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কে শিম্শোনের চুলের গোছা কেটে নেবার জন্য ডাকল| এইভাবে দলীলা শিম্শোনকে শক্তিহীন করে দিল| শিম্শো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 চ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দলীলা শিম্শোনকে বলল, “তুমি আমাকে মিথ্যে কথা বলেছ| তুমি আমাকে বোকা বানিয়েছ| এখন বলো তো, ক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দলীলা শিম্শোনকে ডেকে বলল, “শিম্শোন, পলেষ্টীয়রা তোমাকে ধরবার জন্য আসছে!” শিম্শোন জেগে উঠে ভাবল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ি আগের মতোই নিজেকে বাঁচিয়ে নিতে পারব|” কিন্তু সে বুঝতে পারে নি যে প্রভু তাকে ছেড়ে চলে গ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লেষ্টীয়রা শিম্শোনকে ধরে ফেলল| তারা তার চোখ খুবলে নিয়ে তাকে ঘসা শহরে নিয়ে গেল এবং যাত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িয়ে না যায় সেজন্য চেন দিয়ে বাঁধল| তারপর কারাগারে তাকে ঢুকিয়ে য়াঁতায শস্য পিষতে বাধ্য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আবার শিম্শোনের চুল গজাতে লাগ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লেষ্টীয়দের শাসকরা সবাই উত্সব করতে জড়ো হল| তারা তাদের দেবতা দাগোনের কাছে একটা মস্ত বড় নৈব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ার ব্যবস্থা করছিল| তারা বলল, “আমাদের দেবতাই আমাদের শিম্শোনকে হারিযে দিতে সাহায্য ক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লেষ্টীয়রা শিম্শোনের দিকে তাকাল এবং তাদের দেবতার প্রশংসা করতে শুরু করল| তারা বলল:এই লো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লোককে হত্যা করেছে এবং আমাদের দেশ ধ্বংস করেছে| আমাদের দেবতা আমাদের শত্রুদের বিরুদ্ধে জয়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তোমাকে বেঁধে ফেলতে পার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লোকরা উত্সবে বেশ মেতে উঠলো| তারা বলল, “শিম্শোনকে বের করে আনো| আমরা তাকে নিয়ে মজা করব|” কারাগ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শিম্শোনকে নিয়ে এসে তারা ওকে নিয়ে মজা করতে লাগল| দাগোনের মন্দিরের থামের মাঝখানে তারা শিম্শো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 কর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কজন ভৃত্য শিম্শোনের হাত ধরে ছিল| শিম্শোন তাকে বলল, “যে দুই থামের উপর মন্দিরের উপরের অংশের ভ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েছে তা আমাকে ছুঁতে দাও| আমি সেখানে হেলান দিয়ে দাঁড়াতে চ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মন্দিরে ঠাসা ভীড়| পলেষ্টীয়দের শাসকরা সেখানে সব এসেছে| মন্দিরের ছাদে প্রায় 3,000 নরনারী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ম্শোনকে নিয়ে হাসাহাসি করছে, মজ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শিম্শোন প্রভুর কাছে এই প্রার্থনা করল, “হে সর্বশক্তিমান প্রভু তুমি দয়া করে আমায় স্মরণ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, আর একবার তুমি আমায় শক্তি দাও| এই একটা কাজ আমায় করতে দাও, আমি যেন এই পলেষ্টীয়দের আমার দ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োখ উপড়ে নেওয়ার জন্য শাস্তি দিতে পার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িম্শোন বলল, “আমাকে নতুন দড়ি দিয়ে বাঁধতে হবে| সেই দড়ি যেন আগে কেউ ব্যবহার না করে| এরকম দড়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শিম্শোন মন্দিরের মাঝখানে দাঁড়িয়ে দুটো থামকে ধরল| থাম দুটো সমস্ত মন্দিরটাকে ধরে রেখ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টো থামের ভেতর সে নিজেকে দৃঢ়ভাবে স্থাপন করল| একটি থাম তার ডানদিকে, আরেকটা বাঁ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শিম্শোন বলল, “এই পলেষ্টীয়দের সঙ্গে আমার প্রাণ যাক্!” তারপর যত জোরে পারল থামদুটোকে ধাক্কা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সঙ্গে সঙ্গে উপস্থিত শাসকদের ও লোকজনের ওপর মন্দিরটা ভেঙ্গে পড়ে গেল| এইভাবে শিম্শোন বেঁচে থা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য় যত পলেষ্টীয় হত্যা করেছিল, মরে গিয়ে তার চেয়ে ঢ়েব বেশী পলেষ্টীয়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শিম্শোনের ভাই আর পরিবারের লোকরা সবাই তার শবদেহ নিতে এলো| তাকে নিয়ে তারা তার পিতার সমাধিতে ক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| সমাধিটা রযেছে সরা আর ইষ্টায়োল শহরের মাঝখানে| 20 বছর ধরে শিম্শোন ইস্রায়েলীয়দের বিচারক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কেউ আমাকে বাঁধলে আমি আর পাঁচজনের মতো দুর্বল হয়ে যা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দলীলা কয়েকটা নতুন দড়ি দিয়ে শিম্শোনকে বেঁধে ফেলল| পাশের ঘরে কিছু লোক লুকিয়ে ছিল| দলী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2026-08-02T21:12:43Z</dcterms:created>
  <dcterms:modified xsi:type="dcterms:W3CDTF">2026-08-02T21:12:43Z</dcterms:modified>
  <dc:title>நியாயாதிபதிகள்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