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ள் அவனைப் பார்த்து: உன் இருதயம் என்னோடு இராதிருக்க, உன்னைச் சிநேகிக்கிறேன் என்று நீ எப்படிச் சொல்லுகிறாய்? நீ இந்த மூன்றுவிசையும் என்னைப் பரியாசம் பண்ணினாய் அல்லவா, உன்னுடைய மகாபலம் எதினாலே உண்டாயிருக்கிறது என்று எனக்குச் சொல்லாமற்போனாயே என்று சொல்ல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ள் அவனைப் பார்த்து: உன் இருதயம் என்னோடு இராதிருக்க, உன்னைச் சிநேகிக்கிறேன் என்று நீ எப்படிச் சொல்லுகிறாய்? நீ இந்த மூன்றுவிசையும் என்னைப் பரியாசம் பண்ணினாய் அல்லவா, உன்னுடைய மகாபலம் எதினாலே உண்டாயிருக்கிறது என்று எனக்குச் சொல்லாமற்போனாயே என்று சொல்ல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அவனைத் தினம்தினம் தன் வார்த்தைகளினாலே நெருக்கி அலட்டிக் கொண்டிருக்கிறதினால், சாகத்தக்கதாய் அவன் ஆத்துமா விசனப்ப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அவனைத் தினம்தினம் தன் வார்த்தைகளினாலே நெருக்கி அலட்டிக் கொண்டிருக்கிறதினால், சாகத்தக்கதாய் அவன் ஆத்துமா விசனப்பட்ட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இருதயத்தையெல்லாம் அவளுக்கு வெளிப்படுத்தி: சவரகன் கத்தி என் தலையின் மேல் படவில்லை; நான் என் தாயின் கர்ப்பத்தில் பிறந்ததுமுதல் தேவனுக்கென்று நசரேயனானவன்; என் தலைசிரைக்கப்பட்டால், என் பலம் என்னை விட்டுப்போம்; அதினாலே நான் பலட்சயமாகி, மற்ற எல்லா மனுஷரைப்போலும் ஆவேன் என்று அவளிடத்தில் சொன்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இருதயத்தையெல்லாம் அவளுக்கு வெளிப்படுத்தி: சவரகன் கத்தி என் தலையின் மேல் படவில்லை; நான் என் தாயின் கர்ப்பத்தில் பிறந்ததுமுதல் தேவனுக்கென்று நசரேயனானவன்; என் தலைசிரைக்கப்பட்டால், என் பலம் என்னை விட்டுப்போம்; அதினாலே நான் பலட்சயமாகி, மற்ற எல்லா மனுஷரைப்போலும் ஆவேன் என்று அவளிடத்தில்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இருதயத்தையெல்லாம் அவளுக்கு வெளிப்படுத்தி: சவரகன் கத்தி என் தலையின் மேல் படவில்லை; நான் என் தாயின் கர்ப்பத்தில் பிறந்ததுமுதல் தேவனுக்கென்று நசரேயனானவன்; என் தலைசிரைக்கப்பட்டால், என் பலம் என்னை விட்டுப்போம்; அதினாலே நான் பலட்சயமாகி, மற்ற எல்லா மனுஷரைப்போலும் ஆவேன் என்று அவளிடத்தில்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இருதயத்தையெல்லாம் தனக்கு வெளிப்படுத்தினதைத் தெலீலாள் கண்டபோது, அவள் பெலிஸ்தரின் அதிபதிகளுக்கு ஆள் அனுப்பி: இந்த ஒருவிசை வாருங்கள், அவன் தன் இருதயத்தையெல்லாம் எனக்கு வெளிப்படுத்தினான் என்று சொல்லச்சொன்னாள்; அப்பொழுது பெலிஸ்தரின் அதிபதிகள் வெள்ளிக்காசுகளைத் தங்கள் கையில் எடுத்துக்கொண்டு அவளிடத்துக்கு வ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இருதயத்தையெல்லாம் தனக்கு வெளிப்படுத்தினதைத் தெலீலாள் கண்டபோது, அவள் பெலிஸ்தரின் அதிபதிகளுக்கு ஆள் அனுப்பி: இந்த ஒருவிசை வாருங்கள், அவன் தன் இருதயத்தையெல்லாம் எனக்கு வெளிப்படுத்தினான் என்று சொல்லச்சொன்னாள்; அப்பொழுது பெலிஸ்தரின் அதிபதிகள் வெள்ளிக்காசுகளைத் தங்கள் கையில் எடுத்துக்கொண்டு அவளிடத்துக்கு வ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இருதயத்தையெல்லாம் தனக்கு வெளிப்படுத்தினதைத் தெலீலாள் கண்டபோது, அவள் பெலிஸ்தரின் அதிபதிகளுக்கு ஆள் அனுப்பி: இந்த ஒருவிசை வாருங்கள், அவன் தன் இருதயத்தையெல்லாம் எனக்கு வெளிப்படுத்தினான் என்று சொல்லச்சொன்னாள்; அப்பொழுது பெலிஸ்தரின் அதிபதிகள் வெள்ளிக்காசுகளைத் தங்கள் கையில் எடுத்துக்கொண்டு அவளிடத்துக்கு 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தெலீலாள் சிம்சோனைப் பார்த்து: இதுவரைக்கும் என்னைப் பரியாசம்பண்ணி, எனக்குப் பொய்சொன்னாய்; உன்னை எதினாலே கட்டலாம் என்று எனக்குச் சொல்லவேண்டும் என்றாள்; அதற்கு அவன் நீ என் தலைமயிரின் ஏழு ஜடைகளை நெசவுநூல் பாவோடே பின்னி விட்டால் ஆக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அவனைத் தன் மடியிலே நித்திரை செய்யப்பண்ணி, ஒருவனை அழைத்து, அவன் தலைமயிரின் ஏழு ஜடைகளையும் சிரைப்பித்து, அவனைச் சிறுமைப்படுத்தத் தொடங்கினாள்; அவன் பலம் அவனைவிட்டு நீங்க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அவனைத் தன் மடியிலே நித்திரை செய்யப்பண்ணி, ஒருவனை அழைத்து, அவன் தலைமயிரின் ஏழு ஜடைகளையும் சிரைப்பித்து, அவனைச் சிறுமைப்படுத்தத் தொடங்கினாள்; அவன் பலம் அவனைவிட்டு நீங்க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: சிம்சோனே பெலிஸ்தர் உன்மேல் வந்துவிட்டார்கள் என்றாள்; அவன் நித்திரைவிட்டு விழித்து, கர்த்தர் தன்னைவிட்டு விலகினதை அறியாமல், எப்போதும்போல உதறிப்போட்டு வெளியே போவ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: சிம்சோனே பெலிஸ்தர் உன்மேல் வந்துவிட்டார்கள் என்றாள்; அவன் நித்திரைவிட்டு விழித்து, கர்த்தர் தன்னைவிட்டு விலகினதை அறியாமல், எப்போதும்போல உதறிப்போட்டு வெளியே போவ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: சிம்சோனே பெலிஸ்தர் உன்மேல் வந்துவிட்டார்கள் என்றாள்; அவன் நித்திரைவிட்டு விழித்து, கர்த்தர் தன்னைவிட்டு விலகினதை அறியாமல், எப்போதும்போல உதறிப்போட்டு வெளியே போவ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லிஸ்தர் அவனைப் பிடித்து, அவன் கண்களைப் பிடுங்கி, அவனைக் காசாவுக்குக் கொண்டுபோய், அவனுக்கு இரண்டு வெண்கல விலங்குபோட்டுச் சிறைச்சாலையிலே மாவரைத்துக்கொண்டிருக்க வை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லிஸ்தர் அவனைப் பிடித்து, அவன் கண்களைப் பிடுங்கி, அவனைக் காசாவுக்குக் கொண்டுபோய், அவனுக்கு இரண்டு வெண்கல விலங்குபோட்டுச் சிறைச்சாலையிலே மாவரைத்துக்கொண்டிருக்க வை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தலைமயிர் சிரைக்கப்பட்ட பின்பு, திரும்பவும் முளைக்கத் தொடங்க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ெலிஸ்தரின் பிரபுக்கள்: நம்முடைய பகைஞனாகிய சிம்சோனை நம்முடைய தேவன் நம்முடைய கையில் ஒப்புக்கொடுத்தார் என்று சொல்லி, தங்கள் தேவனாகிய தாகோனுக்கு ஒரு பெரிய பலி செலுத்தவும், சந்தோஷம் கொண்டாடவும் கூடி வ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ெலிஸ்தரின் பிரபுக்கள்: நம்முடைய பகைஞனாகிய சிம்சோனை நம்முடைய தேவன் நம்முடைய கையில் ஒப்புக்கொடுத்தார் என்று சொல்லி, தங்கள் தேவனாகிய தாகோனுக்கு ஒரு பெரிய பலி செலுத்தவும், சந்தோஷம் கொண்டாடவும் கூடி 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தெலீலாள் சிம்சோனைப் பார்த்து: இதுவரைக்கும் என்னைப் பரியாசம்பண்ணி, எனக்குப் பொய்சொன்னாய்; உன்னை எதினாலே கட்டலாம் என்று எனக்குச் சொல்லவேண்டும் என்றாள்; அதற்கு அவன் நீ என் தலைமயிரின் ஏழு ஜடைகளை நெசவுநூல் பாவோடே பின்னி விட்டால் ஆக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ஜனங்கள் அவனைக் கண்டவுடனே: நம்முடைய தேசத்தைப் பாழாக்கி, நம்மில் அநேகரைக் கொன்றுபோட்ட நம்முடைய பகைஞனை நம்முடைய தேவன் நமது கையில் ஒப்புக்கொடுத்தார் என்று சொல்லி, தங்கள் தேவனைப் புகழ்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ஜனங்கள் அவனைக் கண்டவுடனே: நம்முடைய தேசத்தைப் பாழாக்கி, நம்மில் அநேகரைக் கொன்றுபோட்ட நம்முடைய பகைஞனை நம்முடைய தேவன் நமது கையில் ஒப்புக்கொடுத்தார் என்று சொல்லி, தங்கள் தேவனைப் புகழ்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 அவர்கள் மனமகிழ்ச்சியாயிருக்கும்போது: நமக்கு முன்பாக வேடிக்கைகாட்டும்படிக்கு, சிம்சோனைக் கூட்டிக்கொண்டு வாருங்கள் என்றார்கள்; அப்பொழுது சிம்சோனைச் சிறைச்சாலையிலிருந்து கூட்டிக்கொண்டு வந்தார்கள். அவர்களுக்கு முன்பாக வேடிக்கை காட்டினான்; அவனைத் தூண்களுக்கு நடுவே நிறுத்த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 அவர்கள் மனமகிழ்ச்சியாயிருக்கும்போது: நமக்கு முன்பாக வேடிக்கைகாட்டும்படிக்கு, சிம்சோனைக் கூட்டிக்கொண்டு வாருங்கள் என்றார்கள்; அப்பொழுது சிம்சோனைச் சிறைச்சாலையிலிருந்து கூட்டிக்கொண்டு வந்தார்கள். அவர்களுக்கு முன்பாக வேடிக்கை காட்டினான்; அவனைத் தூண்களுக்கு நடுவே நிறுத்த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 அவர்கள் மனமகிழ்ச்சியாயிருக்கும்போது: நமக்கு முன்பாக வேடிக்கைகாட்டும்படிக்கு, சிம்சோனைக் கூட்டிக்கொண்டு வாருங்கள் என்றார்கள்; அப்பொழுது சிம்சோனைச் சிறைச்சாலையிலிருந்து கூட்டிக்கொண்டு வந்தார்கள். அவர்களுக்கு முன்பாக வேடிக்கை காட்டினான்; அவனைத் தூண்களுக்கு நடுவே நிறுத்த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ிம்சோன் காசாவுக்குப் போய், அங்கே ஒரு வேசியைக் கண்டு, அவளிடத்தில் போ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ிம்சோன் தனக்குக் கைலாகுகொடுத்து நடத்துகிற பிள்ளையாண்டானோடே, வீட்டைத் தாங்குகிற தூண்களிலே நான் சாய்ந்துகொண்டிருக்கும்படி அவைகளை நான் தடவிப்பார்க்கட்டும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ிம்சோன் தனக்குக் கைலாகுகொடுத்து நடத்துகிற பிள்ளையாண்டானோடே, வீட்டைத் தாங்குகிற தூண்களிலே நான் சாய்ந்துகொண்டிருக்கும்படி அவைகளை நான் தடவிப்பார்க்கட்டும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: சிம்சோன் இங்கே வந்திருக்கிறான் என்று காசா ஊராருக்குச் சொல்லப்பட்டது. அவர்கள்: காலையில் வெளிச்சமாகிறபோது அவனைக் கொன்று போடுவோம் என்று சொல்லி, அவனை வளைந்துகொண்டு இராமுழுதும் அவனுக்காகப் பட்டணவாசலில் பதிவிருந்து இராமுழுதும் பேசாத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: சிம்சோன் இங்கே வந்திருக்கிறான் என்று காசா ஊராருக்குச் சொல்லப்பட்டது. அவர்கள்: காலையில் வெளிச்சமாகிறபோது அவனைக் கொன்று போடுவோம் என்று சொல்லி, அவனை வளைந்துகொண்டு இராமுழுதும் அவனுக்காகப் பட்டணவாசலில் பதிவிருந்து இராமுழுதும் பேசாத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தெலீலாள் சிம்சோனைப் பார்த்து: இதுவரைக்கும் என்னைப் பரியாசம்பண்ணி, எனக்குப் பொய்சொன்னாய்; உன்னை எதினாலே கட்டலாம் என்று எனக்குச் சொல்லவேண்டும் என்றாள்; அதற்கு அவன் நீ என் தலைமயிரின் ஏழு ஜடைகளை நெசவுநூல் பாவோடே பின்னி விட்டால் ஆகும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: சிம்சோன் இங்கே வந்திருக்கிறான் என்று காசா ஊராருக்குச் சொல்லப்பட்டது. அவர்கள்: காலையில் வெளிச்சமாகிறபோது அவனைக் கொன்று போடுவோம் என்று சொல்லி, அவனை வளைந்துகொண்டு இராமுழுதும் அவனுக்காகப் பட்டணவாசலில் பதிவிருந்து இராமுழுதும் பேசாத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வீடு புருஷராலும் ஸ்திரீகளாலும் நிறைந்திருந்தது; அங்கே பெலிஸ்தரின் சகல பிரபுக்களும், வீட்டின்மேல் புருஷரும் ஸ்திரீகளுமாக ஏறக்குறைய மூவாயிரம்பேர், சிம்சோன் வேடிக்கை காட்டுகிறதைப் பார்த்துக்கொண்ட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வீடு புருஷராலும் ஸ்திரீகளாலும் நிறைந்திருந்தது; அங்கே பெலிஸ்தரின் சகல பிரபுக்களும், வீட்டின்மேல் புருஷரும் ஸ்திரீகளுமாக ஏறக்குறைய மூவாயிரம்பேர், சிம்சோன் வேடிக்கை காட்டுகிறதைப் பார்த்துக்கொண்டிர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ம்சோன் நடுராத்திரிமட்டும் படுத்திருந்து, நடுராத்திரியில் எழுந்து, பட்டணத்து வாசல் கதவுகளையும் அதின் இரண்டு நிலைகளையும் பிடித்து, தாழ்ப்பாளோடேகூடப் பேர்த்து, தன் தோளின் மேல் வைத்து, எபிரோனுக்கு எதிரேயிருக்கிற மலையின் உச்சிக்குச் சுமந்து கொண்டு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ம்சோன் நடுராத்திரிமட்டும் படுத்திருந்து, நடுராத்திரியில் எழுந்து, பட்டணத்து வாசல் கதவுகளையும் அதின் இரண்டு நிலைகளையும் பிடித்து, தாழ்ப்பாளோடேகூடப் பேர்த்து, தன் தோளின் மேல் வைத்து, எபிரோனுக்கு எதிரேயிருக்கிற மலையின் உச்சிக்குச் சுமந்து கொண்டு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ம்சோன் நடுராத்திரிமட்டும் படுத்திருந்து, நடுராத்திரியில் எழுந்து, பட்டணத்து வாசல் கதவுகளையும் அதின் இரண்டு நிலைகளையும் பிடித்து, தாழ்ப்பாளோடேகூடப் பேர்த்து, தன் தோளின் மேல் வைத்து, எபிரோனுக்கு எதிரேயிருக்கிற மலையின் உச்சிக்குச் சுமந்து கொண்டு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சிம்சோன் கர்த்தரை நோக்கிக் கூப்பிட்டு: கர்த்தராகிய ஆண்டவரே, நான் என் இரண்டு கண்களுக்காக ஒரே தீர்வையாய்ப் பெலிஸ்தர் கையிலே பழிவாங்கும்படிக்கு, இந்த ஒருவிசை மாத்திரம் என்னை நினைத்தருளும், தேவனே, பலப்படுத்தும் என்று சொல்ல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சிம்சோன் கர்த்தரை நோக்கிக் கூப்பிட்டு: கர்த்தராகிய ஆண்டவரே, நான் என் இரண்டு கண்களுக்காக ஒரே தீர்வையாய்ப் பெலிஸ்தர் கையிலே பழிவாங்கும்படிக்கு, இந்த ஒருவிசை மாத்திரம் என்னை நினைத்தருளும், தேவனே, பலப்படுத்தும்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பின்பு அவன் சோரேக் ஆற்றங்கரையில் இருக்கிற தெலீலாள் என்னும் பேருள்ள ஒரு ஸ்திரீயோடே சிநேகமாயிரு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ிம்சோன் அந்த வீட்டைத் தாங்கி நிற்கிற இரண்டு நடுத்தூண்களில், ஒன்றைத் தன் வலதுகையினாலும், மற்றொன்றைத் தன் இடதுகையினாலும் பிடித்துக்கொண்ட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தெலீலாள் சிம்சோனைப் பார்த்து: இதுவரைக்கும் என்னைப் பரியாசம்பண்ணி, எனக்குப் பொய்சொன்னாய்; உன்னை எதினாலே கட்டலாம் என்று எனக்குச் சொல்லவேண்டும் என்றாள்; அதற்கு அவன் நீ என் தலைமயிரின் ஏழு ஜடைகளை நெசவுநூல் பாவோடே பின்னி விட்டால் ஆகும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ிம்சோன் அந்த வீட்டைத் தாங்கி நிற்கிற இரண்டு நடுத்தூண்களில், ஒன்றைத் தன் வலதுகையினாலும், மற்றொன்றைத் தன் இடதுகையினாலும் பிடித்துக்கொண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ிடத்திற்குப் பெலிஸ்தரின் அதிபதிகள் போய்: நீ அவனை நயம்பண்ணி, அவனுடைய மகா பலம் எதினாலே உண்டாயிருக்கிறது என்றும், நாங்கள் அவனைக் கட்டிச் சிறுமைப்படுத்துகிறதற்கு எதினாலே அவனை மேற்கொள்ளலாம் என்றும் அறிந்துகொள்; அப்பொழுது நாங்கள் ஒவ்வொருவரும் ஆயிரத்து நூறு வெள்ளிக்காசு உனக்குக் கொடுப்போம் என்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ிடத்திற்குப் பெலிஸ்தரின் அதிபதிகள் போய்: நீ அவனை நயம்பண்ணி, அவனுடைய மகா பலம் எதினாலே உண்டாயிருக்கிறது என்றும், நாங்கள் அவனைக் கட்டிச் சிறுமைப்படுத்துகிறதற்கு எதினாலே அவனை மேற்கொள்ளலாம் என்றும் அறிந்துகொள்; அப்பொழுது நாங்கள் ஒவ்வொருவரும் ஆயிரத்து நூறு வெள்ளிக்காசு உனக்குக் கொடுப்போம்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ிடத்திற்குப் பெலிஸ்தரின் அதிபதிகள் போய்: நீ அவனை நயம்பண்ணி, அவனுடைய மகா பலம் எதினாலே உண்டாயிருக்கிறது என்றும், நாங்கள் அவனைக் கட்டிச் சிறுமைப்படுத்துகிறதற்கு எதினாலே அவனை மேற்கொள்ளலாம் என்றும் அறிந்துகொள்; அப்பொழுது நாங்கள் ஒவ்வொருவரும் ஆயிரத்து நூறு வெள்ளிக்காசு உனக்குக் கொடுப்போம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ஜீவன் பெலிஸ்தரோடேகூட மடியக்கடவது என்று சொல்லி, பலமாய்ச் சாய்க்க, அந்த வீடு அதில் இருந்த பிரபுக்கள்மேலும் எல்லா ஜனங்கள்மேலும் விழுந்தது; இவ்விதமாய் அவன் உயிரோடிருக்கையில் அவனால் கொல்லப்பட்டவர்களைப்பார்க்கிலும், அவன் சாகும்போது அவனால் கொல்லப்பட்டவர்கள் அதிகமாயிரு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ஜீவன் பெலிஸ்தரோடேகூட மடியக்கடவது என்று சொல்லி, பலமாய்ச் சாய்க்க, அந்த வீடு அதில் இருந்த பிரபுக்கள்மேலும் எல்லா ஜனங்கள்மேலும் விழுந்தது; இவ்விதமாய் அவன் உயிரோடிருக்கையில் அவனால் கொல்லப்பட்டவர்களைப்பார்க்கிலும், அவன் சாகும்போது அவனால் கொல்லப்பட்டவர்கள் அதிகமாயி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ஜீவன் பெலிஸ்தரோடேகூட மடியக்கடவது என்று சொல்லி, பலமாய்ச் சாய்க்க, அந்த வீடு அதில் இருந்த பிரபுக்கள்மேலும் எல்லா ஜனங்கள்மேலும் விழுந்தது; இவ்விதமாய் அவன் உயிரோடிருக்கையில் அவனால் கொல்லப்பட்டவர்களைப்பார்க்கிலும், அவன் சாகும்போது அவனால் கொல்லப்பட்டவர்கள் அதிகமாயிருந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ஜீவன் பெலிஸ்தரோடேகூட மடியக்கடவது என்று சொல்லி, பலமாய்ச் சாய்க்க, அந்த வீடு அதில் இருந்த பிரபுக்கள்மேலும் எல்லா ஜனங்கள்மேலும் விழுந்தது; இவ்விதமாய் அவன் உயிரோடிருக்கையில் அவனால் கொல்லப்பட்டவர்களைப்பார்க்கிலும், அவன் சாகும்போது அவனால் கொல்லப்பட்டவர்கள் அதிகமாயிருந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தெலீலாள் சிம்சோனைப் பார்த்து: உன் மகா பலம் எதினாலே உண்டாயிருக்கிறது, உன்னைச் சிறுமைப்படுத்த உன்னை எதினாலே கட்டலாம் என்று நீ எனக்குச் சொல்லவேண்டும் என்ற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தெலீலாள் சிம்சோனைப் பார்த்து: உன் மகா பலம் எதினாலே உண்டாயிருக்கிறது, உன்னைச் சிறுமைப்படுத்த உன்னை எதினாலே கட்டலாம் என்று நீ எனக்குச் சொல்லவேண்டும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அவள் செய்து, அவைகளை ஆணியடித்து மாட்டி: சிம்சோனே, பெலிஸ்தர் உன்மேல் வந்துவிட்டார்கள் என்றாள்; அவன் நித்திரைவிட்டெழும்பி, நெசவு ஆணியையும் நூல்பாவையும்கூடப் பிடுங்கிக்கொண்டுபோ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ச் சிம்சோன்: உலராத பச்சையான ஏழு அகணிநார்க் கயிறுகளாலே என்னைக் கட்டினால், நான் பலட்சயமாகி, மற்ற மனுஷனைப்போல் ஆவேன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ச் சிம்சோன்: உலராத பச்சையான ஏழு அகணிநார்க் கயிறுகளாலே என்னைக் கட்டினால், நான் பலட்சயமாகி, மற்ற மனுஷனைப்போல் ஆவேன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வன் சகோதரரும், அவன் தகப்பன் வீட்டாரனைவரும் போய், அவனை எடுத்துக்கொண்டுவந்து, சோராவுக்கும் எஸ்தாவேலுக்கும் நடுவே அவன் தகப்பனாகிய மனோவாவின் கல்லறையில் அடக்கம்பண்ணினார்கள். அவன் இஸ்ரவேலை இருபதுவருஷம் நியாயம் விசாரி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வன் சகோதரரும், அவன் தகப்பன் வீட்டாரனைவரும் போய், அவனை எடுத்துக்கொண்டுவந்து, சோராவுக்கும் எஸ்தாவேலுக்கும் நடுவே அவன் தகப்பனாகிய மனோவாவின் கல்லறையில் அடக்கம்பண்ணினார்கள். அவன் இஸ்ரவேலை இருபதுவருஷம் நியாயம் விசாரித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வன் சகோதரரும், அவன் தகப்பன் வீட்டாரனைவரும் போய், அவனை எடுத்துக்கொண்டுவந்து, சோராவுக்கும் எஸ்தாவேலுக்கும் நடுவே அவன் தகப்பனாகிய மனோவாவின் கல்லறையில் அடக்கம்பண்ணினார்கள். அவன் இஸ்ரவேலை இருபதுவருஷம் நியாயம் விசாரித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ெலிஸ்தரின் அதிபதிகள் உலராத பச்சையான ஏழு அகணி நார்க் கயிறுகளை அவளிடத்திற்குக் கொண்டுவந்தார்கள்; அவைகளால் அவள் அவனைக் கட்டின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ெலிஸ்தரின் அதிபதிகள் உலராத பச்சையான ஏழு அகணி நார்க் கயிறுகளை அவளிடத்திற்குக் கொண்டுவந்தார்கள்; அவைகளால் அவள் அவனைக் கட்டினா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திவிருக்கிறவர்கள் அறைவீட்டிலே காத்திருக்கும்போது, அவள்: சிம்சோனே பெலிஸ்தர் உன்மேல் வந்துவிட்டார்கள் என்றாள்; அப்பொழுது, சணல் நூலானது நெருப்புப்பட்டவுடனே இற்றுப்போகிறதுபோல, அவன் அந்தக் கயிறுகளை அறுத்துப்போட்டான்; அவன் பலம் இன்னதினாலே உண்டாயிருக்கிறது என்று அறியப்படவி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திவிருக்கிறவர்கள் அறைவீட்டிலே காத்திருக்கும்போது, அவள்: சிம்சோனே பெலிஸ்தர் உன்மேல் வந்துவிட்டார்கள் என்றாள்; அப்பொழுது, சணல் நூலானது நெருப்புப்பட்டவுடனே இற்றுப்போகிறதுபோல, அவன் அந்தக் கயிறுகளை அறுத்துப்போட்டான்; அவன் பலம் இன்னதினாலே உண்டாயிருக்கிறது என்று அறியப்படவில்லை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திவிருக்கிறவர்கள் அறைவீட்டிலே காத்திருக்கும்போது, அவள்: சிம்சோனே பெலிஸ்தர் உன்மேல் வந்துவிட்டார்கள் என்றாள்; அப்பொழுது, சணல் நூலானது நெருப்புப்பட்டவுடனே இற்றுப்போகிறதுபோல, அவன் அந்தக் கயிறுகளை அறுத்துப்போட்டான்; அவன் பலம் இன்னதினாலே உண்டாயிருக்கிறது என்று அறியப்பட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அவள் செய்து, அவைகளை ஆணியடித்து மாட்டி: சிம்சோனே, பெலிஸ்தர் உன்மேல் வந்துவிட்டார்கள் என்றாள்; அவன் நித்திரைவிட்டெழும்பி, நெசவு ஆணியையும் நூல்பாவையும்கூடப் பிடுங்கிக்கொண்டுபோன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தெலீலாள் சிம்சோனைப் பார்த்து: இதோ, என்னைப் பரியாசம் பண்ணி, எனக்குப் பொய்சொன்னாய்; இப்போதும் உன்னை எதினாலே கட்டலாம் என்று எனக்குச் சொல்லவேண்டும் என்ற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தெலீலாள் சிம்சோனைப் பார்த்து: இதோ, என்னைப் பரியாசம் பண்ணி, எனக்குப் பொய்சொன்னாய்; இப்போதும் உன்னை எதினாலே கட்டலாம் என்று எனக்குச் சொல்லவேண்டும் என்றா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வன்: இதுவரைக்கும் ஒரு வேலைக்கும் வழங்காதிருக்கிற புதுக்கயிறுகளால் என்னை இறுகக் கட்டினால், நான் பலட்சயமாகி, மற்ற மனுஷனைப்போல் ஆவேன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வன்: இதுவரைக்கும் ஒரு வேலைக்கும் வழங்காதிருக்கிற புதுக்கயிறுகளால் என்னை இறுகக் கட்டினால், நான் பலட்சயமாகி, மற்ற மனுஷனைப்போல் ஆவேன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ெலீலாள், புதுக்கயிறுகளை வாங்கி, அவைகளால் அவனைக் கட்டி, சிம்சோனே, பெலிஸ்தர் உன்மேல் வந்துவிட்டார்கள் என்றாள்; பதிவிருக்கிறவர்கள் அறைவீட்டில் இருந்தார்கள்; ஆனாலும் அவன் தன் புயங்களில் இருந்த கயிறுகளை ஒரு நூலைப்போல அறுத்துப்போட்ட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ெலீலாள், புதுக்கயிறுகளை வாங்கி, அவைகளால் அவனைக் கட்டி, சிம்சோனே, பெலிஸ்தர் உன்மேல் வந்துவிட்டார்கள் என்றாள்; பதிவிருக்கிறவர்கள் அறைவீட்டில் இருந்தார்கள்; ஆனாலும் அவன் தன் புயங்களில் இருந்த கயிறுகளை ஒரு நூலைப்போல அறுத்துப்போட்ட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ெலீலாள், புதுக்கயிறுகளை வாங்கி, அவைகளால் அவனைக் கட்டி, சிம்சோனே, பெலிஸ்தர் உன்மேல் வந்துவிட்டார்கள் என்றாள்; பதிவிருக்கிறவர்கள் அறைவீட்டில் இருந்தார்கள்; ஆனாலும் அவன் தன் புயங்களில் இருந்த கயிறுகளை ஒரு நூலைப்போல அறுத்துப்போ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அவள் செய்து, அவைகளை ஆணியடித்து மாட்டி: சிம்சோனே, பெலிஸ்தர் உன்மேல் வந்துவிட்டார்கள் என்றாள்; அவன் நித்திரைவிட்டெழும்பி, நெசவு ஆணியையும் நூல்பாவையும்கூடப் பிடுங்கிக்கொண்டுபோ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ள் அவனைப் பார்த்து: உன் இருதயம் என்னோடு இராதிருக்க, உன்னைச் சிநேகிக்கிறேன் என்று நீ எப்படிச் சொல்லுகிறாய்? நீ இந்த மூன்றுவிசையும் என்னைப் பரியாசம் பண்ணினாய் அல்லவா, உன்னுடைய மகாபலம் எதினாலே உண்டாயிருக்கிறது என்று எனக்குச் சொல்லாமற்போனாயே என்று சொல்ல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ું મને પ્રેમ કરે છે? આ ત્રીજી વાર તે માંરી હાંસી ઉડાવી, અને હજુ સુધી તમે મને બતાવ્યું નથી કે આટ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ી તાકાત તમાંરામાં શાથી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દલીલાહ દરરોજ તેને આ સવાલ પૂછતી અને દબાણ કરતી એટલે આખરે થાકીને તેણે તેને ક્યાંથી શક્તિ મળે છે,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ચું રહસ્ય જણાવી દીધ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ેણે કહ્યું, “માંરા માંથાના વાળ કદી અસ્ત્રાથી કાપવામાં આવ્યા નથી, કારણ કે હું જન્મ્યો તે દિવસ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 નાઝીરી થવા માંટે હું દેવને સમર્પિત થયેલો છું. જો માંરું માંથું મૂંડાવામાં આવે તો માંરી તાકાત જ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 અને હું બીજા સામાંન્ય માંણસ જેવો દૂર્બળ થઈ જાઉ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દલીલાહને લાગ્યું કે આખરે તેણે તેને સાચું કહ્યું હતું, આથી તેણે પલિસ્તી સરદારોને તેડવા માંણસ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ી કહેવડાવ્યું, “હવે આ વખતે છેલ્લી વાર તમે સૌ આવો. કારણ કે છેવટે તેણે મને પોતાની સાચી શક્તિ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સ્ય વિશે મને કહ્યું છે.” આથી પલિસ્તી આગેવાનો તેઓની સાથે નાણાં લઈને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્યારે દલીલાહે સામસૂનને કહ્યું, “અત્યાર સુધી તમે માંરી હાંસી ઉડાવી અને મને ખોટું કહ્યું, પણ હ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દલીલાહે સામસૂનને પોતાના ખોળામાં ઊધાડી દીધો અને એક માંણસને બોલાવી તેના વાળની સાત લટો બોડા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ખાવી; આ રીતે દલીલાહે તેને નિર્બળ બનાવી દીધો અને તેની તાકાત તેને છોડી ચાલી ગ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્યાર પછી દલીલાહે બૂમ પાડી, “સામસૂન, પલિસ્તીઓ તમને પકડવા આવ્યા છે!” તે ઊધમાંથી જાગી ઊઠય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ચાર કરવા લાગ્યો કે, “હું ઝટકો માંરીને દર વખતની જેમ છૂટો થઈ જઈશ.” પણ તેને ખબર ન પડી કે યહોવા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ડીને જતાં રહ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લિસ્તીઓએ તેને પકડી લીધો અને તેની આંખો કાઢી નાખી, અને તેને ગાઝા લઈ ગયા, ત્યાં તેને પિત્તળ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કળોથી બાંધીને કેદખાનામાં અનાજ દળવાનું કામ સોંપવામાં આ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રંતુ તેના મૂંડી નાખેલા વાળ ફરી ઊગવા માંડ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લિસ્તી આગેવાનોએ તેમના દેવ દાગોનને મોટો ઉત્સવ અને અર્પણો આપવા માંટે તૈયારી કરતા હતાં અને આનં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ભેગા થયા. તેઓ કહેતા હતાં, “આપણા દેવે, આપણા શત્રુ સામસૂનને આપણા હવાલે કરી દીધ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કહો, માંરે જો તમને બાંધવા હોય તો માંરે કેવી રીતે કરવું?”સામસૂને કહ્યું, “જો તું માંરા માંથ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અને તેને જોઈને તેઓએ તેમના દેવની સ્તુતિ કરી અને કહ્યું, આપણા દેવે આપણા શત્રુને આપણે હવાલે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ધો છે.“જે માંણસે દેશનો નાશ કર્યો, અને જેણે આપણાં લોકોને માંરી નાખ્યા હવે તે આપણા કબજામાં છો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નશાની હાલતમાં તેઓએ કહ્યું, “સામસૂનને બોલોવો; જેથી તે અમાંરું મનોરંજન કરી શકે!” આમ સામસૂન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દખાનામાંથી બહાર લાવવામાં આવ્યો અને તેણે તેઓ માંટે અભિનય કર્યો. પછી તેને મંદિરના બે થામભલાઓની વચ્ચ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ઊભો રાખવામાં આ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એક દિવસ સામસૂન પલિસ્તીઓના નગર ગાઝામાં ગયો, ત્યાં તેણે એક વારાંગના જોઈ અને તે તેની પાસે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સામસૂને જે છોકરાએ તેનો હાથ પકડી રાખ્યો હતો, તેને કહ્યું, “મને એવી રીતે ઊભો રાખ કે મંદિરના મુખ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ંભલાને હું અડી શકું, જેથી હું તેને અઢેલી આરામ કરી શક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ગાઝાનાં લોકોમાં વાત પ્રસરી ગઈ કે, “સામસૂન ત્યાં આવ્યો છે,” એટલે તેઓ તેને ધેરી વળ્યા અને આખી ર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બહાર આવવાની રાહ જોતા નગરના દરવાજે ટાંપીને તેને પકડવા માંટે બેસી રહ્યાં, આખી રાત એમ જ બેસ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ળની સાત લટોને સાળનો ઊપયોગ કરી તેની સાથે ગૂંથી લે અને મને ખીલીથી જકડી દે, તો હું કોઈ પણ બીજા માંણ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ાં. તેમણે વિચાર્યુ, “સવાર સુધી આપણે રાહ જોઈશું અને પછી તેને માંરી નાખીશ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મંદિર સ્ત્રી-પુરુષોથી ખીચોખીચ ભરેલું હતું. બધા જ પલિસ્તી સરદારો ત્યાં હાજર હતાં. અને આશરે 3,00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ત્રી પુરુષો ધાબા ઉપરથી સામસૂનના ખેલ જોતાં હતા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ણ સામસૂન મધરાત સુધી સૂઈ રહ્યો અને અડધી રાતે ઊઠીને તેણે નગરના દરવાજાનાં બારણાં પકડીને અને બારસા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જ ભૂગળ જે દરવાજાને તાળુ માંરી દે તે બધું જ નીચે ખેંચી કાઢયું અને આ સર્વ ખભા ઉપર ઉપાડી લીધ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બધું હેબ્રોન નગરની પાસે આવેલા પર્વતની ચોટ પર લઈ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પછી સામસૂને યહોવાને પોકાર કરીને કહ્યું, “ઓ સર્વસમર્થ યહોવા, મને સાંભળો, અને આ છેલ્લી વાર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્તિ આપો કે જેથી હું માંરી આંખો માંટે પલિસ્તીઓ ઉપર બદલો લઈ શક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એ પછી સામસૂન સોરેકની ખીણમાં રહેતી દલીલાહ નામની એક સ્ત્રીના પ્રેમમાં પડ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પછી મંદિરના બે ટેકારૂપ વચ્ચેના થાંભલાને તેણે બાથમાં લીધા, તેણે જમણો હાથ એક થાંભલા ઉપર અને ડાબ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વો જ દૂર્બળ થઈ જાઉં,” તેથી તેણે તેને ઊંધાડી દીધ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ત બીજા થાંભલા ઉપર મૂકીને બધું વજન તેના ઉપર નાખ્યું અને પોકાર કર્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નગરના પલિસ્તી શાસનકર્તાઓ દલીલાહ પાસે ગયા. અને કહ્યું, “સામસૂનને લલચાવીને તું જાણી લે કે, ‘એન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ટલી બધી શક્તિ કયાંથી આવે છે? અને અમે તેને કેવી રીતે બંદીવાન કરી શકીએ અને બાંધી શકીએ? અને અમ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વીરીતે લાચાર બનાવી શકીએ? તમે અમને આ સર્વ જણાવશો તો અમે તમને અગિયારસો ચાંદીના સિક્કા આપીશ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સામસૂને કહ્યું, “મને પલિસ્તીઓની સાથે મરવા દો.” પછી તેણે મંદિરના થાંભલા પર સંપૂર્ણ બળ વાપર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ચે એવી રીતે ખેચી પાડ્યા કે તે મંદિરના તમાંમ લોકો ઉપર તૂટી પડે જેમાં પલિસ્તીના આગેવાનો પણ હતાં આમ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ણે ઘણા માંણસો માંરી નાખ્યા તે મરી રહ્યો હોવાથી તેણે જેટલા લોકોને માંર્યા હતાં તેના કરતા વધ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ખ્યામાં લોકોને માં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દલીલાહે સામસૂનને કહ્યું, “તારું મહાબળ શામાં રહેલું છે, તથા તું સાથી બંધાય કે જેથી તને દુઃખ દ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ાય તે તું કૃપા કરીને મને કહ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 જ્યારે ઊંધી ગયો ત્યારે તેણે સાળ લીધી અને તેની સાત લટોને ગૂંથી અને તંબુના ખીલા સાથે જકડી દી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સામસૂને કહ્યું, “મને જો તેઓ સાત લીલી પણછો કે જે સૂકાઈ ન હોયતે વડે બાંધે તો હું તેઓ જેવો દુર્બળ થ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ઉ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પછીથી તેના ભાઈઓ અને તેનું આખુ કુટુંબ તેનો મૃતદેહ લેવા માંટે આવ્યાં. તેઓ તેને સોરાહ અને એશ્તાઓ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્ચે આવેલી તેના પિતા માંનોઆહની કબરે લઈ ગયા; તેઓ તેને ત્યાં લઈ ગયા અને તેને દફનાવ્યો, તેણે વીસ વર્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ઈસ્રાએલનો ન્યાય કર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થી પલિસ્તી સરદારોએ દલીલાહને સાત લીલી પણછો તેને બાંધવા જે સૂકાયેલી ન હતી આપી તેથી તેણે ત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વા માંટે ઊપયોગ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સામસૂનને પકડવા થોડા માંણસો તેના ઓરડામાં સંતાયા હતાં. દલીલાહે બૂમ પાડી, “સામસૂન, પલિસ્તીઓ 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કડવા આવે છે!” પણ અગ્નિ પાસે લઈ જતા જેમ શણની દોરી અચાનક તૂટી જાય તમે તેણે પણછો તોડી નાખી, આ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ી શક્તિનુ રહસ્ય તેઓ જાણી શકયા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છી બૂમ પાડી, “સામસૂન, પલિસ્તીઓ તને પકડવા આવ્યા છે!” તે ઊંધમાંથી જાગ્યો અને તંબૂનો ખીલો ખેંચ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્યાર પછી દલીલાહે તેને કહ્યું, “તું માંરી મશ્કરી કરે છે! તે મને જૂઠું કહ્યું છે! કૃપા કરીને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, તને કેવી રીતે બાંધી શકાય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ણે કહ્યું, “જો મને કદી વપરાયાં ન હોય એવાં નવાંનકોર દોરડાં વડે બાંધે તો હું કોઈ પણ માંણસના જે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ૂબળો થઈ જાઉ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દલીલાહે તેને નવાં દોરડાં લઈને તેના વડે બાંધી દીધો. પછી તેણે બૂમ પાડી, “સામસૂન, પલિસ્તીઓ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કડવા આવે છે! તેણે પોતાના ઓરડાનાં દરવાજાની બહાર માંણસોને સંતાડી રાખ્યા હતાં.” પણ સામસૂને પોતાને હ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ેલા નવા દોરડાંને તાંતણાની જેમ તોડી નાખ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ઢયો અને પોતાના વાળની સાત લટોને છોડી નાખ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આથી દલીલાહે તેને ઠપકો આપતાં કહ્યું, “જો તને માંરામાં વિશ્વાસ ના હોય તો તું કેવી રીતે કહી શક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2026-06-16T11:40:44Z</dcterms:created>
  <dcterms:modified xsi:type="dcterms:W3CDTF">2026-06-16T11:40:44Z</dcterms:modified>
  <dc:title>நியாயாதிபதிகள்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