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ரோது அவனை வெளியே கொண்டுவரும்படி குறித்திருந்த நாளுக்கு முந்தின நாள் இராத்திரியிலே, பேதுரு இரண்டு சங்கிலிகளினாலே கட்டப்பட்டு. இரண்டு சேவகர் நடுவே நித்திரைபண்ணிக்கொண்டிருந்தான்; காவற்காரரும் கதவுக்கு முன்னிருந்து சிறைச்சாலையைக் காத்துக்கொண்ட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ுடைய தூதன் அங்கே வந்து நின்றான்; அறையிலே வெளிச்சம் பிரகாசித்தது, அவன் பேதுருவை விலாவிலே தட்டி, சீக்கிரமாய் எழுந்திரு என்று அவனை எழுப்பினான் அவனுடைய சங்கிலிகள் அவன் கைகளிலிருந்து விழ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ுடைய தூதன் அங்கே வந்து நின்றான்; அறையிலே வெளிச்சம் பிரகாசித்தது, அவன் பேதுருவை விலாவிலே தட்டி, சீக்கிரமாய் எழுந்திரு என்று அவனை எழுப்பினான் அவனுடைய சங்கிலிகள் அவன் கைகளிலிருந்து விழ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ூதன் அவனை நோக்கி: உன் அரையைக் கட்டி, உன் பாதரட்சைகளைத் தொடுத்துக்கொள் என்றான். அவன் அந்தப்படியே செய்தான். தூதன் பின்னும் அவனை நோக்கி: உன் வஸ்திரத்தைப் போர்த்துக்கொண்டு என் பின்னே வா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ூதன் அவனை நோக்கி: உன் அரையைக் கட்டி, உன் பாதரட்சைகளைத் தொடுத்துக்கொள் என்றான். அவன் அந்தப்படியே செய்தான். தூதன் பின்னும் அவனை நோக்கி: உன் வஸ்திரத்தைப் போர்த்துக்கொண்டு என் பின்னே வா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படியே அவன் புறப்பட்டு அவனுக்குப் பின்சென்று, தூதனால் செய்யப்பட்டது மெய்யென்று அறியாமல், தான் ஒரு தரிசனங்காண்கிறதாக நினை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படியே அவன் புறப்பட்டு அவனுக்குப் பின்சென்று, தூதனால் செய்யப்பட்டது மெய்யென்று அறியாமல், தான் ஒரு தரிசனங்காண்கிறதாக நினை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ுதலாங்காவலையும் இரண்டாங்காவலையும் கடந்து, நகரத்திற்குப்போகிற இருப்புக்கதவண்டையிலே வந்தபோது அது தானாய் அவர்களுக்குத் திறவுண்டது; அதின் வழியாய் அவர்கள் புறப்பட்டு ஒரு வீதி நெடுக நடந்துபோனார்கள்; உடனே தூதன் அவனை விட்டுப்போய்வ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ுதலாங்காவலையும் இரண்டாங்காவலையும் கடந்து, நகரத்திற்குப்போகிற இருப்புக்கதவண்டையிலே வந்தபோது அது தானாய் அவர்களுக்குத் திறவுண்டது; அதின் வழியாய் அவர்கள் புறப்பட்டு ஒரு வீதி நெடுக நடந்துபோனார்கள்; உடனே தூதன் அவனை விட்டுப்போய்வ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ுதலாங்காவலையும் இரண்டாங்காவலையும் கடந்து, நகரத்திற்குப்போகிற இருப்புக்கதவண்டையிலே வந்தபோது அது தானாய் அவர்களுக்குத் திறவுண்டது; அதின் வழியாய் அவர்கள் புறப்பட்டு ஒரு வீதி நெடுக நடந்துபோனார்கள்; உடனே தூதன் அவனை விட்டுப்போய்வ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ஏரோதுராஜா சபையிலே சிலரைத் துன்பப்படுத்தத் தொடங்கி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ேதுருவுக்குத் தெளிவு வந்தபோது: ஏரோதின் கைக்கும் யூதஜனங்களின் எண்ணங்களுக்கும் என்னை விடுதலையாக்கும்படிக்குக் கர்த்தர் தம்முடைய தூதனை அனுப்பினாரென்று நான் இப்பொழுது மெய்யாய் அறிந்திருக்கிற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ேதுருவுக்குத் தெளிவு வந்தபோது: ஏரோதின் கைக்கும் யூதஜனங்களின் எண்ணங்களுக்கும் என்னை விடுதலையாக்கும்படிக்குக் கர்த்தர் தம்முடைய தூதனை அனுப்பினாரென்று நான் இப்பொழுது மெய்யாய் அறிந்திருக்கிற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ேதுருவுக்குத் தெளிவு வந்தபோது: ஏரோதின் கைக்கும் யூதஜனங்களின் எண்ணங்களுக்கும் என்னை விடுதலையாக்கும்படிக்குக் கர்த்தர் தம்முடைய தூதனை அனுப்பினாரென்று நான் இப்பொழுது மெய்யாய் அறிந்திருக்கிற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ப்படி நிச்சயித்துக்கொண்டு, மாற்கு என்னும் பேர்கொண்ட யோவானுடைய தாயாகிய மரியாள் வீட்டுக்கு வந்தான்; அங்கே அநேகர் கூடி ஜெபம்பண்ணிக்கொண்டி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இப்படி நிச்சயித்துக்கொண்டு, மாற்கு என்னும் பேர்கொண்ட யோவானுடைய தாயாகிய மரியாள் வீட்டுக்கு வந்தான்; அங்கே அநேகர் கூடி ஜெபம்பண்ணிக்கொண்டி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 வாசற்கதவைத் தட்டினபோது ரோதை என்னும் பேர்கொண்ட ஒரு பெண் ஒற்றுக்கேட்க வந்த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பேதுருவின் சத்தத்தை அறிந்து சந்தோஷத்தினால் கதவைத் திறவாமல், உள்ளேயோடி, பேதுரு வாசலுக்குமுன்னே நிற்கிறார் என்று அறிவித்த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பேதுருவின் சத்தத்தை அறிந்து சந்தோஷத்தினால் கதவைத் திறவாமல், உள்ளேயோடி, பேதுரு வாசலுக்குமுன்னே நிற்கிறார் என்று அறிவித்த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நீ பிதற்றுகிறாய் என்றார்கள். அவளோ அவர்தானென்று உறுதியாய்ச் சாதித்தாள். அப்பொழுது அவர்கள்: அவருடைய தூதனாயிருக்கலா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: நீ பிதற்றுகிறாய் என்றார்கள். அவளோ அவர்தானென்று உறுதியாய்ச் சாதித்தாள். அப்பொழுது அவர்கள்: அவருடைய தூதனாயிருக்கலா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வானுடைய சகோதரனாகிய யாக்கோபைப் பட்டயத்தினாலே கொலைசெய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பின்னும் தட்டிக்கொண்டிருந்தான். அவர்கள் திறந்தபோது அவனைக் கண்டு பிரம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பின்னும் தட்டிக்கொண்டிருந்தான். அவர்கள் திறந்தபோது அவனைக் கண்டு பிரமி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பேசாமலிருக்கும்படி அவன் கையமர்த்தி, கர்த்தர் தன்னைக் காவலிலிருந்து விடுதலையாக்கின விதத்தை அவர்களுக்கு விவரித்து, இந்தச் செய்தியை யாக்கோபுக்கும் சகோதரருக்கும் அறிவியுங்கள் என்று சொல்லி; புறப்பட்டு, வேறொரு இடத்திற்குப்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பேசாமலிருக்கும்படி அவன் கையமர்த்தி, கர்த்தர் தன்னைக் காவலிலிருந்து விடுதலையாக்கின விதத்தை அவர்களுக்கு விவரித்து, இந்தச் செய்தியை யாக்கோபுக்கும் சகோதரருக்கும் அறிவியுங்கள் என்று சொல்லி; புறப்பட்டு, வேறொரு இடத்திற்குப்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பேசாமலிருக்கும்படி அவன் கையமர்த்தி, கர்த்தர் தன்னைக் காவலிலிருந்து விடுதலையாக்கின விதத்தை அவர்களுக்கு விவரித்து, இந்தச் செய்தியை யாக்கோபுக்கும் சகோதரருக்கும் அறிவியுங்கள் என்று சொல்லி; புறப்பட்டு, வேறொரு இடத்திற்குப்போ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ொழுது விடிந்தபின்பு பேதுருவைக் குறித்துச் சேவகருக்குள்ளே உண்டான கலக்கம் கொஞ்சமல்ல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அவனைத் தேடிக் காணாமற்போனபோது, காவற்காரரை விசாரணைசெய்து, அவர்களைக் கொலைசெய்யும்படி கட்டளையிட்டு, பின்பு யூதேயா தேசத்தைவிட்டுச் செசரியா பட்டணத்துக்குப்போய், அங்கே வாசம்பண்ண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அவனைத் தேடிக் காணாமற்போனபோது, காவற்காரரை விசாரணைசெய்து, அவர்களைக் கொலைசெய்யும்படி கட்டளையிட்டு, பின்பு யூதேயா தேசத்தைவிட்டுச் செசரியா பட்டணத்துக்குப்போய், அங்கே வாசம்பண்ண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அவனைத் தேடிக் காணாமற்போனபோது, காவற்காரரை விசாரணைசெய்து, அவர்களைக் கொலைசெய்யும்படி கட்டளையிட்டு, பின்பு யூதேயா தேசத்தைவிட்டுச் செசரியா பட்டணத்துக்குப்போய், அங்கே வாசம்பண்ண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ஏரோது தீரியர்பேரிலும் சீதோனியர் பேரிலும் மிகவுங் கோபமாயிருந்தான். தங்கள் தேசம் ராஜாவின் தேசத்தினால் போஷிக்கப்பட்டபடியினால், அவர்கள் ஒருமனப்பட்டு, அவனிடத்தில் வந்து, ராஜாவின் வீட்டு விசாரனைக்காரனாகிய பிலாத்துவைத் தங்கள் வசமாக்கிச் சமாதானம் கேட்டுக்கொண்டார்கள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ு யூதருக்குப் பிரியமாயிருக்கிறதென்று அவன் கண்டு, பேதுருவையும் பிடிக்கத்தொடர்ந்தான். அப்பொழுது புளிப்பில்லாத அப்பப்பண்டிகை நாட்கள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ஏரோது தீரியர்பேரிலும் சீதோனியர் பேரிலும் மிகவுங் கோபமாயிருந்தான். தங்கள் தேசம் ராஜாவின் தேசத்தினால் போஷிக்கப்பட்டபடியினால், அவர்கள் ஒருமனப்பட்டு, அவனிடத்தில் வந்து, ராஜாவின் வீட்டு விசாரனைக்காரனாகிய பிலாத்துவைத் தங்கள் வசமாக்கிச் சமாதானம் கேட்டுக்கொண்டார்கள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ஏரோது தீரியர்பேரிலும் சீதோனியர் பேரிலும் மிகவுங் கோபமாயிருந்தான். தங்கள் தேசம் ராஜாவின் தேசத்தினால் போஷிக்கப்பட்டபடியினால், அவர்கள் ஒருமனப்பட்டு, அவனிடத்தில் வந்து, ராஜாவின் வீட்டு விசாரனைக்காரனாகிய பிலாத்துவைத் தங்கள் வசமாக்கிச் சமாதானம் கேட்டுக்கொண்டார்கள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றித்தநாளிலே: ஏரோது ராஜவஸ்திரம் தரித்துக்கொண்டு, சிங்காசனத்தின் மேல் உட்கார்ந்து, அவர்களுக்குப் பிரசங்கம்பண்ண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றித்தநாளிலே: ஏரோது ராஜவஸ்திரம் தரித்துக்கொண்டு, சிங்காசனத்தின் மேல் உட்கார்ந்து, அவர்களுக்குப் பிரசங்கம்பண்ண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னங்கள் இது மனுஷசத்தமல்ல, இது தேவசத்தம் என்று ஆர்ப்பரி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தேவனுக்கு மகிமையைச் செலுத்தாதபடியினால் உடனே கர்த்தருடைய தூதன் அவனை அடித்தான்; அவன் புழுப்புழுத்து இற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தேவனுக்கு மகிமையைச் செலுத்தாதபடியினால் உடனே கர்த்தருடைய தூதன் அவனை அடித்தான்; அவன் புழுப்புழுத்து இற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்னபாவும் சவுலும் தர்ம ஊழியத்தை நிறைவேற்றினபின்பு மாற்கு என்னும் மறுபேர்கொண்ட யோவானைக் கூட்டிக்கொண்டு எருசலேமைவிட்டுத் திரும்பிவ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ர்னபாவும் சவுலும் தர்ம ஊழியத்தை நிறைவேற்றினபின்பு மாற்கு என்னும் மறுபேர்கொண்ட யோவானைக் கூட்டிக்கொண்டு எருசலேமைவிட்டுத் திரும்பிவ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வசனம் வளர்ந்து பெருக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ு யூதருக்குப் பிரியமாயிருக்கிறதென்று அவன் கண்டு, பேதுருவையும் பிடிக்கத்தொடர்ந்தான். அப்பொழுது புளிப்பில்லாத அப்பப்பண்டிகை நாட்களாய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வசனம் வளர்ந்து பெருக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ப் பிடித்துச் சிறைச்சாலையிலே வைத்து, பஸ்காபண்டிகைக்குப் பின்பு ஜனங்களுக்கு முன்பாக அவனை வெளியே கொண்டுவரலாமென்று எண்ணி, அவனைக் காக்கும்படி வகுப்புக்கு நான்கு போர்ச்சேவகராக ஏற்படுத்திய நான்கு வகுப்புகளின் வசமாக ஒப்புவ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ப் பிடித்துச் சிறைச்சாலையிலே வைத்து, பஸ்காபண்டிகைக்குப் பின்பு ஜனங்களுக்கு முன்பாக அவனை வெளியே கொண்டுவரலாமென்று எண்ணி, அவனைக் காக்கும்படி வகுப்புக்கு நான்கு போர்ச்சேவகராக ஏற்படுத்திய நான்கு வகுப்புகளின் வசமாக ஒப்புவி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பேதுரு சிறைச்சாலையிலே காக்கப்படிருக்கையில் சபையார் அவனுக்காக தேவனை நோக்கி ஊக்கத்தோடே ஜெபம்பண்ண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ரோது அவனை வெளியே கொண்டுவரும்படி குறித்திருந்த நாளுக்கு முந்தின நாள் இராத்திரியிலே, பேதுரு இரண்டு சங்கிலிகளினாலே கட்டப்பட்டு. இரண்டு சேவகர் நடுவே நித்திரைபண்ணிக்கொண்டிருந்தான்; காவற்காரரும் கதவுக்கு முன்னிருந்து சிறைச்சாலையைக் காத்துக்கொண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ોકી કરતા હતા. તે રાત્રે હેરોદે બીજા દિવસે પિતરને લોકો આગળ રજૂ કરવાની યોજ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કાએક, ત્યાં, પ્રભુનો દૂત આવીને ઊભો. ઓરડામાં પ્રકશ પથરાયો. દૂતે પિતરને કૂંખે સ્પર્શ કર્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જગાડ્યો. તે દૂતે કહ્યું, “ઉતાવળ કર, ઊભો થા!” સાંકળો પિતરના હાથમાંથી નીચે પ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 દૂતે પિતરને કહ્યું, “કપડાં પહેર અને તારા જોડા પહેર.” અને તેથી પિતરે તે જ પ્રમાણે કર્યુ. પછ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તે કહ્યું, “તારું અંગરખું પહેર અને મારી પાછળ આવ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દૂત બહાર આવ્યો અને પિતર તેને અનુસર્યો. દૂત જે કરે છે તે ખરેખરું છે એમ તે સમજતો નહોતો,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ચાર્યુ કે તે એક દર્શન જોઈ રહ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િતર અને દૂતે પહેલી અને બીજી ચોકી વટાવી. પછી તેઓ લોખંડના દરવાજા પાસે આવ્યા. તે દરવાજાથી તેઓ છૂટ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્યા. દરવાજો તેને માટે જાતે જ ઊધડી ગયો, પિતર અને દૂત દરવાજામાંથી ગયા અને એક મહોલ્લામાં ચાલ્યા.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ત તરત જતો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 સમય દરમ્યાન રાજા હેરોદેમંડળીના કેટલાક લોકોની સતાવણી શરું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છી શું બન્યું હતું તેનું ભાન પિતરને થયું. તેણે વિચાર્યુ, “હવે મને ખબર પડી કે પ્રભુએ ખરેખર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તને મારી પાસે મોકલ્યો હતો. તેણે મને હેરોદથી બચાવ્યો. યહૂદિ લોકોએ વિચાર્યુ કે મારી સાથે ખરાબ થવ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 પરંતુ પ્રભુએ મને આ બધી બાબતોમાંથી બચાવ્ય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્યારે પિતરને આ સમજાયું ત્યારે, તે મરિયમને ઘરે ગયો. તે યોહાનની મા હતી. (યોહાનનું બીજું નામ માર્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.) ઘણા માણસો ત્યાં ભેગા થયા હતા. તેઓ બધા પ્રાર્થના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િતરે બહારનો દરવાજો ખખડાવ્યો. એક રોદા નામની જુવાન દાસી ખબર કાઢવા 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રોદાએ પિતરનો અવાજ ઓળખ્યો. અને તે ખૂબ આનંદ પામી હતી. તે દરવાજો ઉઘાડવાનું પણ ભૂલી ગઇ. તે અંદર દો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ઇ અને સમૂહને કહ્યું, “પિતર બારણાં આગળ ઊભો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વિશ્વાસીઓએ રોદાને કહ્યું, “તું તો ઘેલી છે!” 15 પણ તેણીએ કહેવાનું ચાલુ રાખ્યું કે, તે સાચ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તેઓએ કહ્યું, “તે પિતરનો દૂત હોવો જોઈ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ેરોદે યાકૂબને તલવારથી મારી નાખવાનો હુકમ કર્યો. યાકૂબ યોહાનનો ભાઈ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ણ પિતરે બારણું ખખડાવવાનું ચાલુ રાખ્યું. જ્યારે વિશ્વાસીઓએ બારણું ઉઘાડ્યું, તેઓએ પિતરને જો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નવાઇ પામ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િતરે તેના હાથના ઇશારાથી તેઓને શાંત રહેવા કહ્યું. તેણે તેઓને સમજાવ્યું કે પ્રભુ તેને કેવી રી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દીખાનામાંથી બહાર લાવ્યો. તેણે કહ્યું, “જે કંઈ બન્યું છે તે યાકૂબને તથા બીજા ભાઈઓને કહો.” પછી પિત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ી કોઇ જગ્યાએ જવા માટે ચાલ્ય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ીજા દિવસે સૈનિકો બહું મુંઝવણમાં હતા. અને પિતરને આ શું થયું હશે તેનું તેઓને અચરજ થ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ેરોદે પિતરની શોધ દરક સ્થળે કરાવી પણ તેને શોધી શક્યા નહિ. તેથી હેરોદે ચોકીદારોને પ્રશ્રો પૂછ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ણે ચોકીદારોને મારી નાખવાનો હુકમ કર્યો.પાછળથી હેરોદે યહૂદિયા છોડ્યું. તે કૈસરિયા શહેરમાં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થોડો સમય ત્યાં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હેરોદ તૂરના તથા સિદોન શહેરોના લોકો પર ઘણો જ ગુસ્સે હતો. તે બધા લોકો સમૂહમાં હેરોદ પાસે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ેરોદે જોયું કે યહૂદિઓને આ ગમે છે તેથી તેણે પિતરને પણ પકડવાનો નિર્ણય કર્યો. (પાસ્ખા પર્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તેઓના પક્ષમાં બ્લાસ્તસને લેવા શક્તિમાન હતા. બ્લાસ્તસ રાજાનો ખાનગી સેવક હતો. લોકોએ હેરોદને શાં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પૂછયું, કારણ કે તેઓના દેશને ખોરાકના પૂરવઠા માટે હેરોદના પ્રદેશ પર આધાર રાખવો પડ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હેરોદે તેઓની સાથે મળવા માટે એક દિવસ નક્કી કર્યો. તે દિવસે હેરોદ સુંદર રાજપોશાક પહેરીને તે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ગાદી પર બેઠો અને લોકો સમક્ષ ભાષણ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લોકોએ પોકાર કર્યો, “આ વાણી દેવની છે, એક માણસની નથી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ેરોદે આ મહિમા સ્વીકાર્યો અને દેવને મહિમા આપ્યો નહિ. તેથી અચાનક પ્રભુના દૂતે તેને માંદો પા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અંદરથી કીડાઓ ખાઈ ગયા અને તે મૃત્યુ 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યરૂશાલેમમાં બાર્નાબાસ અને શાઉલે તેઓનું કામ પૂર્ણ કર્યુ. તેઓ અંત્યોખ પાછા ફર્યા. યોહાન માર્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સાથે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દેવની વાત પ્રસરતી હતી અને વધારે ને વધારે લોકોને પ્રભાવિત કરતી હતી. વિશ્વાસીઓનો સમૂહ મોટો ને મોટ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ઓના બેખમીર રોટલીના પવિત્ર સમય દરમ્યાન આ બન્યું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તો જ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ેરોદે પિતરને પકડીને બંદીખાનામાં મૂક્યો. 16 સૈનિકોનો સમૂહ પિતરનું રક્ષણ કરતો. પાસ્ખાપર્વના ઉત્સ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રાહ જોવાની હેરોદની ઈચ્છા હતી. પછી તેણે પિતરને લોકોની આગળ લાવવાની યોજ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થી પિતરને જેલમાં રાખવામાં આવ્યો. પરંતુ મંડળીમાં પિતર માટે આગ્રહથી દેવની પ્રાર્થના થ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િતર બે સૈનિકોની વચમાં ઊંઘતો હતો. તેને બે સાંકળો વડે બાંધવામાં આવ્યો હતો. ઘણા સૈનિકો જેલના દરવા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2026-09-07T01:03:25Z</dcterms:created>
  <dcterms:modified xsi:type="dcterms:W3CDTF">2026-09-07T01:03:25Z</dcterms:modified>
  <dc:title>પ્રેરિતોનાં કૃત્યો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