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 தேவை தேவா
வல்லமை தாரும் தேவா
இன்றே தேவை தேவா
இப்போ தாரும் தேவா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ும் வல்லமை
உன்னதத்தின் வல்லமை
ஆவியின் வல்லமை
அக்கினியின் வல்லமை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மாம்சமான யாவர் மேலும்
ஆவியை ஊற்றுவேன் என்றீர்
மூப்பர் வாலிபர் யாவரும்
தீர்க்க தரிசனம் சொல்வாரே - பொழிந்திடும்
2. நித்திய காலம் வாசம் செய்யும்
சத்திய ஆவியைத் தாரும்
திக்கற்றோனாய் விட்டிடாமல்
தேற்றரவாளனாய் வந்திடும் - பொழிந்திடும்
3.மீட்கப்படும் நாளுக்கென்று
முத்திரையான ஆவியைத்தாரும்
பிதாவே என்று அழைக்க
புத்ர சுவிகாரம் ஈந்திடும் - பொழிந்தி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2026-07-25T10:24:33Z</dcterms:created>
  <dcterms:modified xsi:type="dcterms:W3CDTF">2026-07-25T10:24:33Z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