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ார்வோனின் சேனையோவென்றால், எகிப்திலிருந்து புறப்பட்டது; எருசலேமை முற்றிக்கைபோட்ட கல்தேயர் அவர்களுடைய செய்தியைக்கேட்டு, எருசலேமைவிட்டு நீங்கிப்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ார்வோனின் சேனையோவென்றால், எகிப்திலிருந்து புறப்பட்டது; எருசலேமை முற்றிக்கைபோட்ட கல்தேயர் அவர்களுடைய செய்தியைக்கேட்டு, எருசலேமைவிட்டு நீங்கிப்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எரேமியா தீர்க்கதரிசிக்குக் கர்த்தருடைய வார்த்தை உண்டாகி, அவர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தேவனாகிய கர்த்தர் உரைக்கிறது என்னவென்றால், என்னிடத்தில் விசாரிக்கும்படி உங்களை என்னிடத்திற்கு அனுப்பின யூதாவின் ராஜாவை நீங்கள் நோக்கி: இதோ, உங்களுக்கு ஒத்தாசையாகப் புறப்பட்ட பார்வோனின் சேனை தன் தேசமாகிய எகிப்துக்குத் திரும்பிப்போ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தேவனாகிய கர்த்தர் உரைக்கிறது என்னவென்றால், என்னிடத்தில் விசாரிக்கும்படி உங்களை என்னிடத்திற்கு அனுப்பின யூதாவின் ராஜாவை நீங்கள் நோக்கி: இதோ, உங்களுக்கு ஒத்தாசையாகப் புறப்பட்ட பார்வோனின் சேனை தன் தேசமாகிய எகிப்துக்குத் திரும்பிப்போ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தேவனாகிய கர்த்தர் உரைக்கிறது என்னவென்றால், என்னிடத்தில் விசாரிக்கும்படி உங்களை என்னிடத்திற்கு அனுப்பின யூதாவின் ராஜாவை நீங்கள் நோக்கி: இதோ, உங்களுக்கு ஒத்தாசையாகப் புறப்பட்ட பார்வோனின் சேனை தன் தேசமாகிய எகிப்துக்குத் திரும்பிப்போ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ல்தேயரோவென்றால், திரும்பி வந்து இந்த நகரத்துக்கு விரோதமாக யுத்தம்பண்ணி, அதைப் பிடித்து, அக்கினியால் சுட்டெரிப்ப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ல்தேயர் நம்மைவிட்டு நிச்சயமாய்ப் போய்விடுவார்களென்று சொல்லி, நீங்கள் மோசம்போகாதிருங்கள், அவர்கள் போவ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ல்தேயர் நம்மைவிட்டு நிச்சயமாய்ப் போய்விடுவார்களென்று சொல்லி, நீங்கள் மோசம்போகாதிருங்கள், அவர்கள் போவ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ோடே யுத்தம்பண்ணுகிற கல்தேயருடைய சேனையையெல்லாம் நீங்கள் முறிய அடித்தாலும், மீந்தவர்கள் எல்லாரும் காயம்பட்டவர்களாயிருந்தாலும், அவர்கள் தங்கள் கூடாரங்களிலிருந்து எழும்பி, இந்த நகரத்தை அக்கினியால் சுட்டெரிப்பார்களென்று கர்த்தர் உரைக்கிறார் என்று சொல்லுங்கள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நேபுகாத்நேச்சார் யூதா தேசத்தில் ராஜாவாக நியமித்த யோயாக்கீமுடைய குமாரனாகிய கோனியாவின் பட்டத்துக்கு யோசியாவின் குமாரனாகிய சிதேக்கியா வந்து அரசாண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ோடே யுத்தம்பண்ணுகிற கல்தேயருடைய சேனையையெல்லாம் நீங்கள் முறிய அடித்தாலும், மீந்தவர்கள் எல்லாரும் காயம்பட்டவர்களாயிருந்தாலும், அவர்கள் தங்கள் கூடாரங்களிலிருந்து எழும்பி, இந்த நகரத்தை அக்கினியால் சுட்டெரிப்பார்களென்று கர்த்தர் உரைக்கிறார் என்று சொல்லுங்கள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ோடே யுத்தம்பண்ணுகிற கல்தேயருடைய சேனையையெல்லாம் நீங்கள் முறிய அடித்தாலும், மீந்தவர்கள் எல்லாரும் காயம்பட்டவர்களாயிருந்தாலும், அவர்கள் தங்கள் கூடாரங்களிலிருந்து எழும்பி, இந்த நகரத்தை அக்கினியால் சுட்டெரிப்பார்களென்று கர்த்தர் உரைக்கிறார் என்று சொல்லுங்கள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ின் சேனை வருகிறதென்று, கல்தேயருடைய சேனை எருசலேமைவிட்டுப் போனபோ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ரேமியா அவ்விடத்தைவிட்டு, ஜனத்தின் நடுவே ஜாடையாய் விலகி, பென்யமீன் தேசத்துக்குப் போக மனதாய் எருசலேமிலிருந்து புறப்பட்டுப்போ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ரேமியா அவ்விடத்தைவிட்டு, ஜனத்தின் நடுவே ஜாடையாய் விலகி, பென்யமீன் தேசத்துக்குப் போக மனதாய் எருசலேமிலிருந்து புறப்பட்டுப்போ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பென்யமீன் வாசலில் வந்தபோது, காவற்சேர்வையின் அதிபதியாகிய யெரியா என்னும் நாமமுள்ள ஒருவன் அங்கே இருந்தான்; அவன் அனனியாவின் குமாரனாகிய செலேமியாவின் மகன்; அவன்: நீ கல்தேயரைச் சேரப்போகிறவன் என்று சொல்லி, எரேமியா தீர்க்கதரிசியைப் பிட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பென்யமீன் வாசலில் வந்தபோது, காவற்சேர்வையின் அதிபதியாகிய யெரியா என்னும் நாமமுள்ள ஒருவன் அங்கே இருந்தான்; அவன் அனனியாவின் குமாரனாகிய செலேமியாவின் மகன்; அவன்: நீ கல்தேயரைச் சேரப்போகிறவன் என்று சொல்லி, எரேமியா தீர்க்கதரிசியைப் பிட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பென்யமீன் வாசலில் வந்தபோது, காவற்சேர்வையின் அதிபதியாகிய யெரியா என்னும் நாமமுள்ள ஒருவன் அங்கே இருந்தான்; அவன் அனனியாவின் குமாரனாகிய செலேமியாவின் மகன்; அவன்: நீ கல்தேயரைச் சேரப்போகிறவன் என்று சொல்லி, எரேமியா தீர்க்கதரிசியைப் பிடி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எரேமியா: அது பொய், நான் கல்தேயரைச் சேரப்போகிறவனல்ல என்றான்; ஆனாலும் யெரியா எரேமியாவின்சொல்லைக் கேளாமல், அவனைப் பிடித்து, பிரபுக்களிடத்தில் கொண்டுபோ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எரேமியா: அது பொய், நான் கல்தேயரைச் சேரப்போகிறவனல்ல என்றான்; ஆனாலும் யெரியா எரேமியாவின்சொல்லைக் கேளாமல், அவனைப் பிடித்து, பிரபுக்களிடத்தில் கொண்டுபோ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நேபுகாத்நேச்சார் யூதா தேசத்தில் ராஜாவாக நியமித்த யோயாக்கீமுடைய குமாரனாகிய கோனியாவின் பட்டத்துக்கு யோசியாவின் குமாரனாகிய சிதேக்கியா வந்து அரசாண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பிரபுக்கள்: எரேமியாவின்பேரில் கடுங்கோபங்கொண்டு, அவனை அடித்து, அவனைச் சம்பிரதியாகிய யோனத்தானுடைய வீட்டில் காவற்படுத்தினார்கள்; அவர்கள் அதைக் காவற் கூடமாக்கியிரு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பிரபுக்கள்: எரேமியாவின்பேரில் கடுங்கோபங்கொண்டு, அவனை அடித்து, அவனைச் சம்பிரதியாகிய யோனத்தானுடைய வீட்டில் காவற்படுத்தினார்கள்; அவர்கள் அதைக் காவற் கூடமாக்கியிரு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எரேமியா காவற்கிடங்கின் நிலவறைகளில் பிரவேசித்து, அங்கே அநேகநாள் இ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சிதேக்கியா ராஜா அவனை அழைத்தனுப்பி: கர்த்தரால் ஒரு வார்த்தை உண்டோ என்று ராஜா அவனைத் தன் வீட்டிலே இரகசியமாய்க் கேட்டான். அதற்கு எரேமியா: உண்டு, பாபிலோன் ராஜாவின் கையில் ஒப்புக்கொடுக்கப்படுவீர் என்று சொன்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சிதேக்கியா ராஜா அவனை அழைத்தனுப்பி: கர்த்தரால் ஒரு வார்த்தை உண்டோ என்று ராஜா அவனைத் தன் வீட்டிலே இரகசியமாய்க் கேட்டான். அதற்கு எரேமியா: உண்டு, பாபிலோன் ராஜாவின் கையில் ஒப்புக்கொடுக்கப்படுவீர் என்று சொன்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சிதேக்கியா ராஜா அவனை அழைத்தனுப்பி: கர்த்தரால் ஒரு வார்த்தை உண்டோ என்று ராஜா அவனைத் தன் வீட்டிலே இரகசியமாய்க் கேட்டான். அதற்கு எரேமியா: உண்டு, பாபிலோன் ராஜாவின் கையில் ஒப்புக்கொடுக்கப்படுவீர் என்று சொன்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ும் எரேமியா, சிதேக்கியா ராஜாவை நோக்கி: நீங்கள் என்னைக் காவல் வீட்டிலே அடைப்பதற்கு, நான் உமக்கும் உம்முடைய ஊழியக்காரருக்கும் இந்த ஜனத்துக்கும் விரோதமாக என்ன குற்றஞ்செய்தேன்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ும் எரேமியா, சிதேக்கியா ராஜாவை நோக்கி: நீங்கள் என்னைக் காவல் வீட்டிலே அடைப்பதற்கு, நான் உமக்கும் உம்முடைய ஊழியக்காரருக்கும் இந்த ஜனத்துக்கும் விரோதமாக என்ன குற்றஞ்செய்தேன்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பிலோன் ராஜா உங்களுக்கும் இந்தத் தேசத்துக்கும் விரோதமாக வருவதில்லையென்று உங்களுக்குத் தீர்க்கதரிசனம் சொன்ன உங்களுடைய தீர்க்கதரிசிகள் எங்கே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பிலோன் ராஜா உங்களுக்கும் இந்தத் தேசத்துக்கும் விரோதமாக வருவதில்லையென்று உங்களுக்குத் தீர்க்கதரிசனம் சொன்ன உங்களுடைய தீர்க்கதரிசிகள் எங்கே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ரேமியா தீர்க்கதரிசியைக்கொண்டு சொன்ன வார்த்தைகளுக்கு அவனாகிலும், அவனுடைய ஊழியக்காரராகிலும், தேசத்தின் ஜனங்களாகிலும் செவிகொடுக்கவ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ராஜாவாகிய என் ஆண்டவனே, எனக்குச் செவிகொடுத்து, என் விண்ணப்பத்துக்குத் தயைசெய்து, என்னைச் சம்பிரதியாகிய யோனத்தானுடைய வீட்டிற்குத் திரும்ப அனுப்பவேண்டாம்; அனுப்பினால் நான் அங்கே செத்துப்போவ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ராஜாவாகிய என் ஆண்டவனே, எனக்குச் செவிகொடுத்து, என் விண்ணப்பத்துக்குத் தயைசெய்து, என்னைச் சம்பிரதியாகிய யோனத்தானுடைய வீட்டிற்குத் திரும்ப அனுப்பவேண்டாம்; அனுப்பினால் நான் அங்கே செத்துப்போவ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எரேமியாவைக் காவற்சாலையின் முற்றத்திலே காக்கவும், நகரத்திலே அப்பமிருக்குமட்டும் அப்பஞ்சுடுகிறவர்களின் வீதியிலே தினம் ஒரு அப்பத்தை அவனுக்கு வாங்கிக் கொடுக்கவும் கட்டளையிட்டான்; அப்படியே எரேமியா காவற்சாலையின் முற்றத்திலே இ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எரேமியாவைக் காவற்சாலையின் முற்றத்திலே காக்கவும், நகரத்திலே அப்பமிருக்குமட்டும் அப்பஞ்சுடுகிறவர்களின் வீதியிலே தினம் ஒரு அப்பத்தை அவனுக்கு வாங்கிக் கொடுக்கவும் கட்டளையிட்டான்; அப்படியே எரேமியா காவற்சாலையின் முற்றத்திலே இ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எரேமியாவைக் காவற்சாலையின் முற்றத்திலே காக்கவும், நகரத்திலே அப்பமிருக்குமட்டும் அப்பஞ்சுடுகிறவர்களின் வீதியிலே தினம் ஒரு அப்பத்தை அவனுக்கு வாங்கிக் கொடுக்கவும் கட்டளையிட்டான்; அப்படியே எரேமியா காவற்சாலையின் முற்றத்திலே இ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ரேமியா தீர்க்கதரிசியைக்கொண்டு சொன்ன வார்த்தைகளுக்கு அவனாகிலும், அவனுடைய ஊழியக்காரராகிலும், தேசத்தின் ஜனங்களாகிலும் செவிகொடுக்க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தேக்கியா ராஜாவோவெனில், செலேமியாவின் குமாரனாகிய யூகாலையும், மாசெயாவின் குமாரனாகிய செப்பனியா என்னும் ஆசாரியனையும் எரேமியா தீர்க்கதரிசியினிடத்தில் அனுப்பி: நீ நம்முடைய தேவனாகிய கர்த்தரை நோக்கி எங்களுக்காக விண்ணப்பம்பண்ணவேண்டும் என்று சொல்லச் சொன்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தேக்கியா ராஜாவோவெனில், செலேமியாவின் குமாரனாகிய யூகாலையும், மாசெயாவின் குமாரனாகிய செப்பனியா என்னும் ஆசாரியனையும் எரேமியா தீர்க்கதரிசியினிடத்தில் அனுப்பி: நீ நம்முடைய தேவனாகிய கர்த்தரை நோக்கி எங்களுக்காக விண்ணப்பம்பண்ணவேண்டும் என்று சொல்லச் சொன்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தேக்கியா ராஜாவோவெனில், செலேமியாவின் குமாரனாகிய யூகாலையும், மாசெயாவின் குமாரனாகிய செப்பனியா என்னும் ஆசாரியனையும் எரேமியா தீர்க்கதரிசியினிடத்தில் அனுப்பி: நீ நம்முடைய தேவனாகிய கர்த்தரை நோக்கி எங்களுக்காக விண்ணப்பம்பண்ணவேண்டும் என்று சொல்லச் சொன்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எரேமியா ஜனத்தின் நடுவே வரத்தும் போக்குமாயிருந்தான்; அவனை அவர்கள் காவல் வீட்டில் இன்னும் போட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ഫറവോന്റെ സൈന്യം മിസ്രയീമിൽനിന്നു പുറപ്പെട്ടു എന്ന വർത്തമാനം യെരൂശലേമിനെ നിരോധിച്ചുപാർത്ത കല്ദ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പ്പോൾ അവർ യെരൂശലേമിനെ വിട്ടു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ന്നു യിരെമ്യാപ്രവാചകന്നു യഹോവയുടെ അരുളപ്പാട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ിസ്രായേലിന്റെ ദൈവമായ യഹോവ ഇപ്രകാരം അരുളിച്ചെയ്യുന്നു: അരുളപ്പാടു ചോദിപ്പാൻ നിങ്ങളെ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അയച്ച യെഹൂദാരാജാവിനോടു നിങ്ങൾ പറയേണ്ടതു: നിങ്ങൾക്കു സഹായത്തിന്നായി പുറപ്പെട്ട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റവോന്റെ സൈന്യം തങ്ങളുടെ ദേശമായ മിസ്രയീമിലേക്കു മടങ്ങിപ്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കല്ദയരോ മടങ്ങിവന്നു ഈ നഗരത്തോടു യുദ്ധം ചെയ്തു അതിനെ പിടിച്ചു തീ വെച്ചു ചുട്ട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ഹോവ ഇപ്രകാരം അരുളിച്ചെയ്യുന്നു: കല്ദയർ നിശ്ചയമായിട്ടു നമ്മെ വിട്ടുപോകും എന്നു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െത്തന്നേ വിഞ്ചിക്കരുതു; അവർ വിട്ടുപോ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ങ്ങളോടു യുദ്ധംചെയ്യുന്ന കല്ദയരുടെ സർവ്വ സൈന്യത്തേയും നിങ്ങൾ തോല്പിച്ചിട്ടു, മുറിവേറ്റ ചില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െഹോയാക്കീമിന്റെ മകനായ കൊന്യാവിന്നു പകരം യോശീയാവിന്റെ മകനായ സിദെക്കീയാവു രാജാവായി;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ത്രം ശേഷിച്ചിരുന്നാലും അവർ ഓരോരുത്തൻ താന്താന്റെ കൂടാരത്തിൽ നിന്നു എഴുന്നേറ്റുവന്നു ഈ നഗര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ീവെച്ചു ചുട്ട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ഫറവോന്റെ സൈന്യംനിമിത്തം കല്ദയരുടെ സൈന്യം യെരൂശലേമിനെ വിട്ടുപോയപ്പേ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ിരെമ്യാവു ബെന്യാമീൻ ദേശത്തു ചെന്നു സ്വജനത്തിന്റെ ഇടയിൽ തന്റെ ഓഹരി വാങ്ങുവാൻ യെരൂശലേമ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ൻ ബെന്യാമീൻ വാതിൽക്കൽ എത്തിയപ്പോൾ, അവിടത്തെ കാവൽക്കാരുടെ അധിപതിയായി ഹനന്യാവിന്റെ മ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െലെമ്യാവിന്റെ മകൻ യിരീയാവു എന്നു പേരുള്ളവൻ യിരെമ്യാപ്രവാചകനെ പിടിച്ചു: നീ കല്ദയരുടെ പക്ഷം ചേര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ാ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തിന്നു യിരെമ്യാവു: അതു നേരല്ല, ഞാൻ കല്ദയരുടെ പക്ഷം ചേരുവാനല്ല പോകുന്നതു എന്നു പറഞ്ഞു; യിരീയ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 കൂട്ടാക്കാതെ യിരെമ്യാവെ പിടിച്ചു പ്രഭുക്കന്മാരുടെ അടുക്കൽ കൊണ്ടു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ബേൽരാജാവായ നെബൂഖദ്നേസർ യെഹൂദാദേശത്തു രാജാവാക്കി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പ്രഭുക്കന്മാർ യിരെമ്യാവോടു കോപിച്ചു അവനെ അടിച്ചു രായസക്കാരനായ യോനാഥാന്റെ വീട്ടിൽ തടവ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ച്ചു; അതിനെ അവർ കാരാഗൃഹമാക്കി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ങ്ങനെ യിരെമ്യാവു കുണ്ടറയിലെ നിലവറകളിൽ ആയി അവിടെ ഏറെനാൾ പാർക്കേണ്ടി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നന്തരം സിദെക്കീയാരാജാവു ആളയച്ചു അവനെ വരുത്തി: യഹോവയിങ്കൽനിന്നു വല്ല അരുളപ്പാടും ഉണ്ടോ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ു അരമനയിൽവെച്ചു അവനോടു രഹസ്യമായി ചോദിച്ചു; അതിന്നു യിരെമ്യാവു: ഉണ്ടു; നീ ബാബേൽരാജാ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യ്യിൽ ഏല്പിക്കപ്പെട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പിന്നെ യിരെമ്യാവു സിദെക്കീയാരാജാവിനോടു പറഞ്ഞതു: നിങ്ങൾ എന്നെ കാരാഗൃഹത്തിൽ ആക്കുവാൻ തക്ക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നിന്നോടോ നിന്റെ ഭൃത്യന്മാരോടോ ഈ ജനത്തോടോ എന്തു കുറ്റ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ബാബേൽരാജാവു നിങ്ങളുടെ നേരെയും ഈ ദേശത്തിന്റെ നേരെയും വരികയില്ല എന്നു നിങ്ങളോടു പ്രവച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പ്രവാചകന്മാർ ഇപ്പോൾ എവിട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എന്നാൽ അവനാകട്ടെ അവന്റെ ഭൃത്യന്മാരാകട്ടെ ദേശത്തിലെ ജനമാകട്ടെ യിരെമ്യാപ്രവാചകൻ മുഖാന്തരം യഹോ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ആകയാൽ യജമാനനായ രാജാവേ, കേൾക്കേണമേ! എന്റെ അപേക്ഷ തിരുമനസ്സുകൊണ്ടു കൈക്കൊള്ളേണമേ! ഞാൻ രായസക്കാര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ാനാഥാന്റെ വീട്ടിൽ കിടന്നു മരിക്കാതെയിരിക്കേണ്ടതിന്നു എന്നെ വീണ്ടും അവിടെ അയക്ക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പ്പോൾ സിദെക്കീയാരാജാവു: യിരെമ്യാവെ കാവൽപുരമുറ്റത്തു ഏല്പിപ്പാനും നഗരത്തിൽ ആഹാരം തീ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ല്ലാതാകുംവരെ അപ്പക്കാരുടെ തെരുവിൽനിന്നു ദിവസം പ്രതി ഒരു അപ്പം അവന്നു കൊടുപ്പാനും കല്പിച്ചു. അ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രെമ്യാവു കാവൽപുരമുറ്റത്തു പാ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 വചനങ്ങളെ കേട്ടനുസരിച്ച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സിദെക്കീയാരാജാവു ശെലെമ്യാവിന്റെ മകനായ യെഹൂഖലിനെയും മയസേയാവിന്റെ മകനായ സെഫന്യാപുരോഹിത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രെമ്യാപ്രവാചകന്റെ അടുക്കൽ അയച്ചു: നീ നമ്മുടെ ദൈവമായ യഹോവയോടു ഞങ്ങൾക്കുവേണ്ടി പക്ഷവാദം കഴിക്കേ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ിരെമ്യാവിന്നോ ജനത്തിന്റെ ഇടയിൽ വരത്തുപോകൂണ്ടായിരുന്നു; അവനെ തടവിലാക്കിയിര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2026-08-02T21:18:34Z</dcterms:created>
  <dcterms:modified xsi:type="dcterms:W3CDTF">2026-08-02T21:18:34Z</dcterms:modified>
  <dc:title>எரேமியா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