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presProps" Target="presProps.xml"/>
  <Relationship Id="rId33" Type="http://schemas.openxmlformats.org/officeDocument/2006/relationships/viewProps" Target="viewProps.xml"/>
  <Relationship Id="rId3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டிப்பட்டவனுடைய ஆவி கர்த்தராகிய இயேசுகிறிஸ்துவின் நாளிலே இரட்சிக்கப்படும்படி, மாம்சத்தின் அழிவுக்காக, நம்முடைய கர்த்தராகிய இயேசு கிறிஸ்துவின் நாமத்தினாலே அவனைச் சாத்தானுக்கு ஒப்புக்கொடுக்கவேண்டுமென்று தீர்ப்புச்செய்கிற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டிப்பட்டவனுடைய ஆவி கர்த்தராகிய இயேசுகிறிஸ்துவின் நாளிலே இரட்சிக்கப்படும்படி, மாம்சத்தின் அழிவுக்காக, நம்முடைய கர்த்தராகிய இயேசு கிறிஸ்துவின் நாமத்தினாலே அவனைச் சாத்தானுக்கு ஒப்புக்கொடுக்கவேண்டுமென்று தீர்ப்புச்செய்கிற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ங்கள் மேன்மை பாராட்டுகிறது நல்லதல்ல; கொஞ்சம் புளித்தமா பிசைந்தமா முழுவதையும் புளிப்பாக்குமென்று அறியீர்களா?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ங்கள் மேன்மை பாராட்டுகிறது நல்லதல்ல; கொஞ்சம் புளித்தமா பிசைந்தமா முழுவதையும் புளிப்பாக்குமென்று அறியீர்களா?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கையால், நீங்கள் புளிப்பில்லாதவர்களாயிருக்கிறபடியே, புதிதாய்ப் பிசைந்த மாவாயிருக்கும்படிக்கு, பழைய புளித்தமாவைப் புறம்பே கழித்துப்போடுங்கள். ஏனெனில் நம்முடைய பஸ்காவாகிய கிறிஸ்து நமக்காக பலியிடப்பட்டிருக்கிறாரே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கையால், நீங்கள் புளிப்பில்லாதவர்களாயிருக்கிறபடியே, புதிதாய்ப் பிசைந்த மாவாயிருக்கும்படிக்கு, பழைய புளித்தமாவைப் புறம்பே கழித்துப்போடுங்கள். ஏனெனில் நம்முடைய பஸ்காவாகிய கிறிஸ்து நமக்காக பலியிடப்பட்டிருக்கிறாரே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கையால், நீங்கள் புளிப்பில்லாதவர்களாயிருக்கிறபடியே, புதிதாய்ப் பிசைந்த மாவாயிருக்கும்படிக்கு, பழைய புளித்தமாவைப் புறம்பே கழித்துப்போடுங்கள். ஏனெனில் நம்முடைய பஸ்காவாகிய கிறிஸ்து நமக்காக பலியிடப்பட்டிருக்கிறாரே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தலால் பழைய புளித்தமாவோடே அல்ல, துர்க்குணம் பொல்லாப்பு என்னும் புளித்தமாவோடும் அல்ல, துப்புரவு உண்மை என்னும் புளிப்பில்லாத அப்பத்தோடே பண்டிகையை ஆசரிக்கக்கடவோ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தலால் பழைய புளித்தமாவோடே அல்ல, துர்க்குணம் பொல்லாப்பு என்னும் புளித்தமாவோடும் அல்ல, துப்புரவு உண்மை என்னும் புளிப்பில்லாத அப்பத்தோடே பண்டிகையை ஆசரிக்கக்கடவோ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தலால் பழைய புளித்தமாவோடே அல்ல, துர்க்குணம் பொல்லாப்பு என்னும் புளித்தமாவோடும் அல்ல, துப்புரவு உண்மை என்னும் புளிப்பில்லாத அப்பத்தோடே பண்டிகையை ஆசரிக்கக்கடவோ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உங்களுக்குள்ளே விபசாரம் உண்டென்று பிரசித்தமாய்ச் சொல்லப்படுகிறதே, ஒருவன் தன் தகப்பனுடைய மனைவியை வைத்துக்கொண்டிருக்கிறானே; அது அஞ்ஞானிகளுக்குள்ளும் சொல்லப்படாத விபசாரமாயிருக்கிறதே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விபசாரக்காரரோடே கலந்திருக்கக்கூடாதென்று நிருபத்தில் உங்களுக்கு எழுதினே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னாலும், இவ்வுலகத்திலுள்ள விபசாரக்காரர், பொருளாசைக்காரர், கொள்ளைக்காரர், விக்கிரகாராதனைக்காரர் இவர்களோடு எவ்வளவும் கலந்திருக்கக்கூடாதென்று நான் எழுதவில்லை; அப்படியானால் நீங்கள் உலகத்தைவிட்டு நீங்கிப்போகவேண்டியதாயிருக்குமே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னாலும், இவ்வுலகத்திலுள்ள விபசாரக்காரர், பொருளாசைக்காரர், கொள்ளைக்காரர், விக்கிரகாராதனைக்காரர் இவர்களோடு எவ்வளவும் கலந்திருக்கக்கூடாதென்று நான் எழுதவில்லை; அப்படியானால் நீங்கள் உலகத்தைவிட்டு நீங்கிப்போகவேண்டியதாயிருக்குமே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ான் உங்களுக்கு எழுதினதென்னவென்றால், சகோதரனென்னப்பட்ட ஒருவன் விபசாரக்காரனாயாவது, பொருளாசைக்காரனாயாவது, விக்கிரகாராதனைக்காரனாயாவது, உதாசினனாயாவது, வெறியனாயாவது, கொள்ளைக்காரனாயாவது இருந்தால், அவனோடே கலந்திருக்கக்கூடாது; அப்படிப்பட்டவனுடனேகூடப் புசிக்கவுங்கூடா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ான் உங்களுக்கு எழுதினதென்னவென்றால், சகோதரனென்னப்பட்ட ஒருவன் விபசாரக்காரனாயாவது, பொருளாசைக்காரனாயாவது, விக்கிரகாராதனைக்காரனாயாவது, உதாசினனாயாவது, வெறியனாயாவது, கொள்ளைக்காரனாயாவது இருந்தால், அவனோடே கலந்திருக்கக்கூடாது; அப்படிப்பட்டவனுடனேகூடப் புசிக்கவுங்கூடா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ான் உங்களுக்கு எழுதினதென்னவென்றால், சகோதரனென்னப்பட்ட ஒருவன் விபசாரக்காரனாயாவது, பொருளாசைக்காரனாயாவது, விக்கிரகாராதனைக்காரனாயாவது, உதாசினனாயாவது, வெறியனாயாவது, கொள்ளைக்காரனாயாவது இருந்தால், அவனோடே கலந்திருக்கக்கூடாது; அப்படிப்பட்டவனுடனேகூடப் புசிக்கவுங்கூடா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ுறம்பே இருக்கிறவர்களைக்குறித்துத் தீர்ப்புச்செய்கிறது என் காரியமா? உள்ளே இருக்கிறவர்களைக்குறித்தல்லவோ நீங்கள் தீர்ப்புச்செய்கிறீர்கள்?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ுறம்பே இருக்கிறவர்களைக்குறித்துத் தீர்ப்புச்செய்கிறது என் காரியமா? உள்ளே இருக்கிறவர்களைக்குறித்தல்லவோ நீங்கள் தீர்ப்புச்செய்கிறீர்கள்?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ுறம்பே இருக்கிறவர்களைக்குறித்து தேவனே தீர்ப்புச்செய்வார். ஆகையால் அந்தப் பொல்லாதவனை உங்களைவிட்டுத் தள்ளிப்போடுங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ுறம்பே இருக்கிறவர்களைக்குறித்து தேவனே தீர்ப்புச்செய்வார். ஆகையால் அந்தப் பொல்லாதவனை உங்களைவிட்டுத் தள்ளிப்போடுங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உங்களுக்குள்ளே விபசாரம் உண்டென்று பிரசித்தமாய்ச் சொல்லப்படுகிறதே, ஒருவன் தன் தகப்பனுடைய மனைவியை வைத்துக்கொண்டிருக்கிறானே; அது அஞ்ஞானிகளுக்குள்ளும் சொல்லப்படாத விபசாரமாயிருக்கிறதே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ப்படிப்பட்ட காரியஞ்செய்தவனை நீங்கள் உங்களைவிட்டு நீக்காமலும் துக்கப்படாமலும், இறுமாப்படைந்திருக்கிறீ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ப்படிப்பட்ட காரியஞ்செய்தவனை நீங்கள் உங்களைவிட்டு நீக்காமலும் துக்கப்படாமலும், இறுமாப்படைந்திருக்கிறீ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சரீரத்தினாலே உங்களுக்குத் தூரமாயிருந்தும், ஆவியினாலே உங்களோடேகூட இருக்கிறவனாய், இப்படிச் செய்தவனைக்குறித்து நான் கூட இருக்கிறதுபோல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சரீரத்தினாலே உங்களுக்குத் தூரமாயிருந்தும், ஆவியினாலே உங்களோடேகூட இருக்கிறவனாய், இப்படிச் செய்தவனைக்குறித்து நான் கூட இருக்கிறதுபோல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ங்களும், என்னுடைய ஆவியும், நமது கர்த்தராகிய இயேசுகிறிஸ்துவின் அதிகாரத்தோடே கூடிவந்திருக்கையில்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ங்களும், என்னுடைய ஆவியும், நமது கர்த்தராகிய இயேசுகிறிஸ்துவின் அதிகாரத்தோடே கூடிவந்திருக்கையில்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017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তখন সেই লোককে শাস্তির জন্য শয়তানের হাতে সঁপে দিও য়েন তার পাপময় দেহ ধ্বংস হয়; কিন্তু য়ে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্রভু যীশুর দিনে তার আত্মা উদ্ধার লাভ কর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তোমাদের গর্ব করা শোভা পায় না, তোমরা তো এ কথা জান য়ে, ‘একটুখানি খামির ময়দার সমস্ত তালটাক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ফাঁপিয়ে তোলে৷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তোমাদের মধ্য থেকে পুরানো খামির বের করে ফেল, য়েন তোমরা এক নতুন তাল হতে পার৷ খ্রীষ্টীয়ান হিসাব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োমরা তো খামিরবিহীন রুটির মতোই, কারণ খ্রীষ্ট, যিনি আমাদের নিস্তারপর্বীয় মেষশাবক, তিনি আমাদের জন্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লি হয়েছ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তাই এস, আমরা নিস্তারপর্বের ভোজ সেই রুটি দিয়ে পালন করি যার মধ্যে সেই পুরানো খামির নেই৷ সেই পুরান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খামির হল পাপ ও দুষ্টতা; কিন্তু এস আমরা সেই রুটি গ্রহণ করি যার মধ্যে খামির নেই, এ হল আন্তরিকতা ও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ত্যের রুট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একথা সত্যি শোনা যাচ্ছে য়ে তোমাদের মধ্যে য়ৌন পাপ রয়েছে৷ এমন য়ৌন পাপ যা বিধর্মীদের মধ্যেও দেখ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আমার আগের চিঠিতে আমি তোমাদের লিখেছিলাম, য়েন তোমরা য়ৌন পাপে লিপ্ত লোকেদের সঙ্গে মেলামেশা না কর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তবে হ্যাঁ, এই জগতের যারা নষ্ট চরিত্রের লোক, লোভী, ঠগবাজ বা প্রতিমাপূজক তাদের কথা অবশ্য বলিন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ারণ তাহলে তো তোমাদের জগতের বাইরে চলে য়েতে হব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তবে আমি এখন লিখছি য়ে, য়ে কেউ নিজেকে বিশ্বাসী বলে পরিচয় দেয়, অথচ নষ্ট চরিত্রের লোক, লোভী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্রতিমাপূজক, নিন্দুক, মাতাল বা ঠগবাজ এরকম লোকের সঙ্গে মেলামেশা করো না৷ এমন কি তার সঙ্গে খাওয়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াওয়া করো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বাইরের লোকদের বিচার করার আমার কি দরকার? কিন্তু মণ্ডলীর ভেতরের লোকদের বিচার করা কি তোমাদের উচি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য়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যারা মণ্ডলীর বাইরের লোক তাদের বিচার ঈশ্বর করবেন৷ শাস্ত্র বলছে, ‘তোমাদের মধ্য থেকে দুষ্ট লোকক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ের করে দাও৷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যায় না; একজন নাকি তার সত্‌মার সঙ্গে অবৈধ জীবনযাপন করছ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তোমরা তবুও নিজেদের বিষয়ে গর্ব করছ৷ এর পরিবর্তে তোমাদের কি মর্মাহত হওয়া উচিত ছিল না? এমন পাপ কাজ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য়ে করেছে তাকে তোমাদের সহভাগীতা থেকে বের করে দেওয়া উচিত ছিল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দৈহিকভাবে আমি উপস্থিত না থাকলেও আত্মাতে আমি তোমাদের সঙ্গেই আছি৷ য়ে এই রকম অন্যায় কাজ করেছ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োমাদের মধ্যে উপস্থিত থেকেই আমি তার বিচার করেছ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প্রভু যীশুর নামে তোমরা একত্রিত হও৷ সে সভায় আমি আত্মাতে উপস্থিত থাকব, আর প্রভু যীশুর পরাক্র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োমাদের মধ্যে বিরাজ করব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2026-07-18T14:38:35Z</dcterms:created>
  <dcterms:modified xsi:type="dcterms:W3CDTF">2026-07-18T14:38:35Z</dcterms:modified>
  <dc:title>1 கொரிந்தியர் : 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