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ரிப்பேன் துதி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ல்லாம் மாயைய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தான் மாற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ுக்கையிலும் நின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ச் சாமத்தில் தியான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மே தே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நா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ும் என் உட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தான் ஏ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ளரே உம் சிற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ழரில் தானே களி கூ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2026-07-30T18:14:49Z</dcterms:created>
  <dcterms:modified xsi:type="dcterms:W3CDTF">2026-07-30T18:14:49Z</dcterms:modified>
  <dc:title>துதிப் பாடல்கள் : 894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