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ல்கதா மேட்டினிலே சிந்தினீர் உம் தூய இரத்தம்
பாவத்தின் சன்மானமாக என் சாபத்தை
நீராக ஏற்றதெல்லாம் கொடு பாதகன் எனக்காக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 என் கல்வாரி நாயகா உம் கிருபை பொழிந்திடவா
வா கருணையின் திருக்குமரா உம் அன்பால் அணைத்திடவா
அந்த அழகு தேவனே உமது சாயலை என்னிலும் உடுத்திடவ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பாவத்தால் தேவனே உம்மைத் துறந்தேன்
என் மீறுதலால் வீணாக கெட்டலைந்தேன் 
மாயை அதின் மயக்கத்தினால் வழிதப்பி சீரழிந்த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துரோகமே வெளியே சொல்லி ஒப்புக்கொண்டேன்
மனந்திருந்தியே இயேசுவோடிணைத்துக்கொண்டேன் 
தெய்வத்தின் மன்னிப்பினால் நெடுநல் வாழ்வு பெற்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2026-06-15T12:10:39Z</dcterms:created>
  <dcterms:modified xsi:type="dcterms:W3CDTF">2026-06-15T12:10:39Z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