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ை செய்திட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ைவாழவைக்க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ின் நங்கூர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ும் ஜீவ நதி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அப்பம் நானே என்ற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ற்கு ஒளியான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னின் துணையான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ள்ளே இருக்கின்ற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ுள்ள சாத்தானில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ங்காமல் காத்திட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ெரியவர் ந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ுறைவை நிறைவாக்க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ஒருபோதும் கைவிடமாட்டார் #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ஷனை பார்க்கில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புக்களை பார்க்கில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ங்களை பார்க்கில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ம் பதவி பார்க்கில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ை செய்திடும் இயேசு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2026-07-30T15:26:46Z</dcterms:created>
  <dcterms:modified xsi:type="dcterms:W3CDTF">2026-07-30T15:26:46Z</dcterms:modified>
  <dc:title>துதிப் பாடல்கள் : 461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