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ண்மையுள்ள சாட்சியும், மரித்தோரிலிருந்து முதற்பிறந்தவரும், பூமியின் ராஜாக்களுக்கு அதிபதியும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ண்மையுள்ள சாட்சியும், மரித்தோரிலிருந்து முதற்பிறந்தவரும், பூமியின் ராஜாக்களுக்கு அதிபதியும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்மிடத்தில் அன்புகூர்ந்து தமது இரத்தத்தினாலே நம்முடைய பாவங்களற நம்மைக் கழுவி, தம்முடைய பிதாவாகிய தேவனுக்கு முன்பாக நம்மை ராஜாக்களும் ஆசாரியர்களுமாக்கின அவருக்கு மகிமையும் வல்லமையும் என்றென்றைக்கும் உண்டாயிருப்பதாக. ஆமெ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்மிடத்தில் அன்புகூர்ந்து தமது இரத்தத்தினாலே நம்முடைய பாவங்களற நம்மைக் கழுவி, தம்முடைய பிதாவாகிய தேவனுக்கு முன்பாக நம்மை ராஜாக்களும் ஆசாரியர்களுமாக்கின அவருக்கு மகிமையும் வல்லமையும் என்றென்றைக்கும் உண்டாயிருப்பதாக. ஆமெ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மேகங்களுடனே வருகிறார்; கண்கள் யாவும் அவரைக் காணும், அவரைக் குத்தினவர்களும் அவரைக் காண்பார்கள்; பூமியின் கோத்திரத்தாரெல்லாரும் அவரைப் பார்த்துப் புலம்புவார்கள். அப்படியே ஆகும் ஆமெ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மேகங்களுடனே வருகிறார்; கண்கள் யாவும் அவரைக் காணும், அவரைக் குத்தினவர்களும் அவரைக் காண்பார்கள்; பூமியின் கோத்திரத்தாரெல்லாரும் அவரைப் பார்த்துப் புலம்புவார்கள். அப்படியே ஆகும் ஆமெ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க்கிறவரும் இருந்தவரும் இனிவருகிறவருமாகிய சர்வவல்லமையுள்ள கர்த்தர்: நான் அல்பாவும், ஓமெகாவும் ஆதியும் அந்தமுமாயிருக்கிறேன் என்று திருவுளம்பற்ற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க்கிறவரும் இருந்தவரும் இனிவருகிறவருமாகிய சர்வவல்லமையுள்ள கர்த்தர்: நான் அல்பாவும், ஓமெகாவும் ஆதியும் அந்தமுமாயிருக்கிறேன் என்று திருவுளம்பற்ற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சகோதரனும் இயேசு கிறிஸ்துவினிமித்தம் வருகிற உபத்திரவத்திற்கும் அவருடைய ராஜ்யத்திற்கும் அவருடைய பொறுமைக்கும் உங்கள் உடன்பங்காளனுமாயிருக்கிற யோவானாகிய நான் தேவவசனத்தினிமித்தமும், இயேசுகிறிஸ்துவைப்பற்றிய சாட்சியினிமித்தமும் பத்மு என்னும் தீவிலே இருந்த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சகோதரனும் இயேசு கிறிஸ்துவினிமித்தம் வருகிற உபத்திரவத்திற்கும் அவருடைய ராஜ்யத்திற்கும் அவருடைய பொறுமைக்கும் உங்கள் உடன்பங்காளனுமாயிருக்கிற யோவானாகிய நான் தேவவசனத்தினிமித்தமும், இயேசுகிறிஸ்துவைப்பற்றிய சாட்சியினிமித்தமும் பத்மு என்னும் தீவிலே இரு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க்கிரத்தில் சம்பவிக்கவேண்டியவைகளைத் தம்முடைய ஊழியக்காரருக்குக் காண்பிக்கும்பொருட்டு, தேவன் இயேசுகிறிஸ்துவுக்கு ஒப்புவித்ததும், இவர் தம்முடைய தூதனை அனுப்பி, தம்முடைய ஊழியக்காரனாகிய யோவானுக்கு வெளிப்படுத்தினதுமான விசேஷ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நாளில் ஆவிக்குள்ளானேன்; அப்பொழுது எனக்குப் பின்னாலே எக்காளசத்தம்போன்ற பெரிதான ஒரு சத்தத்தைக் கே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நான் அல்பாவும் ஓமெகாவும், முந்தினவரும் பிந்தினவருமாயிருக்கிறேன். நீ காண்கிறதை ஒரு புஸ்தகத்தில் எழுதி, ஆசியாவிலிருக்கிற எபேசு, சிமிர்னா, பெர்கமு, தியத்தீரா, சர்தை, பிலதெல்பியா, லவோதிக்கேயா என்னும் பட்டணங்களிலுள்ள ஏழு சபைகளுக்கும் அனுப்பு என்று விளம்ப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நான் அல்பாவும் ஓமெகாவும், முந்தினவரும் பிந்தினவருமாயிருக்கிறேன். நீ காண்கிறதை ஒரு புஸ்தகத்தில் எழுதி, ஆசியாவிலிருக்கிற எபேசு, சிமிர்னா, பெர்கமு, தியத்தீரா, சர்தை, பிலதெல்பியா, லவோதிக்கேயா என்னும் பட்டணங்களிலுள்ள ஏழு சபைகளுக்கும் அனுப்பு என்று விளம்பின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ன்னுடனே பேசின சத்தத்தைப் பார்க்கத் திரும்பினேன்; திரும்பினபோது, ஏழு பொன் குத்துவிளக்குகள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ஏழு குத்துவிளக்குகளின் மத்தியிலே நிலையங்கி தரித்து, மார்பருகே பொற்கச்சை கட்டியிருந்த மனுஷகுமாரனுக்கொப்பானவரையும் 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ஏழு குத்துவிளக்குகளின் மத்தியிலே நிலையங்கி தரித்து, மார்பருகே பொற்கச்சை கட்டியிருந்த மனுஷகுமாரனுக்கொப்பானவரையும்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டைய சிரசும் மயிரும் வெண்பஞ்சைப்போலவும் உறைந்த மழையைப்போலவும் வெண்மையாயிருந்தது; அவருடைய கண்கள் அக்கினிஜுவாலையைப் போலிருந்தது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ுடைய சிரசும் மயிரும் வெண்பஞ்சைப்போலவும் உறைந்த மழையைப்போலவும் வெண்மையாயிருந்தது; அவருடைய கண்கள் அக்கினிஜுவாலையைப் போலிருந்தது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ுடைய பாதங்கள் உலைக்களத்தில் காய்ந்த பிரகாசமான வெண்கலம்போலிருந்தது; அவருடைய சத்தம் பெருவெள்ளத்து இரைச்சலைப்போல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ுடைய பாதங்கள் உலைக்களத்தில் காய்ந்த பிரகாசமான வெண்கலம்போலிருந்தது; அவருடைய சத்தம் பெருவெள்ளத்து இரைச்சலைப்போல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க்கிரத்தில் சம்பவிக்கவேண்டியவைகளைத் தம்முடைய ஊழியக்காரருக்குக் காண்பிக்கும்பொருட்டு, தேவன் இயேசுகிறிஸ்துவுக்கு ஒப்புவித்ததும், இவர் தம்முடைய தூதனை அனுப்பி, தம்முடைய ஊழியக்காரனாகிய யோவானுக்கு வெளிப்படுத்தினதுமான விசேஷ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து வலதுகரத்திலே ஏழு நட்சத்திரங்களை ஏந்திக்கொண்டிருந்தார்; அவர் வாயிலிருந்து இருபுறமும் கருக்குள்ள பட்டயம் புறப்பட்டது; அவருடைய முகம் வல்லமையாய்ப் பிரகாசிக்கிற சூரியனைப் போல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து வலதுகரத்திலே ஏழு நட்சத்திரங்களை ஏந்திக்கொண்டிருந்தார்; அவர் வாயிலிருந்து இருபுறமும் கருக்குள்ள பட்டயம் புறப்பட்டது; அவருடைய முகம் வல்லமையாய்ப் பிரகாசிக்கிற சூரியனைப் போல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அவரைக் கண்டபோது செத்தவனைப்போல அவருடைய பாதத்தில் விழுந்தேன்; அப்பொழுது அவர் தம்முடைய வலதுகரத்தை என்மேல்வைத்து, என்னை நோக்கி: பயப்படாதே, நான் முந்தினவரும் பிந்தினவரும், உயிருள்ளவருமாயிருக்கிறேன்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அவரைக் கண்டபோது செத்தவனைப்போல அவருடைய பாதத்தில் விழுந்தேன்; அப்பொழுது அவர் தம்முடைய வலதுகரத்தை என்மேல்வைத்து, என்னை நோக்கி: பயப்படாதே, நான் முந்தினவரும் பிந்தினவரும், உயிருள்ளவருமாயிருக்கிறேன்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ித்தேன், ஆனாலும், இதோ, சதாகாலங்களிலும் உயிரோடிருக்கிறேன், ஆமென்; நான் மரணத்திற்கும் பாதாளத்திற்குமுரிய திறவுகோல்களை உடையவராயிருக்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ித்தேன், ஆனாலும், இதோ, சதாகாலங்களிலும் உயிரோடிருக்கிறேன், ஆமென்; நான் மரணத்திற்கும் பாதாளத்திற்குமுரிய திறவுகோல்களை உடையவராயிரு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கண்டவைகளையும், இருக்கிறவைகளையும், இவைகளுக்குப்பின்பு சம்பவிப்பவைகளையும் எழுது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வலதுகரத்தில் நீ கண்ட ஏழுநட்சத்திரங்களின் இரகசியத்தையும், ஏழுபொன் குத்துவிளக்குகளின் இரகசியத்தையும் எழுது; அந்த ஏழு நட்சத்திரங்களும் ஏழு சபைகளின் தூதர்களாம்; நீ கண்ட ஏழு குத்துவிளக்குகளும் ஏழு சபைகளா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வலதுகரத்தில் நீ கண்ட ஏழுநட்சத்திரங்களின் இரகசியத்தையும், ஏழுபொன் குத்துவிளக்குகளின் இரகசியத்தையும் எழுது; அந்த ஏழு நட்சத்திரங்களும் ஏழு சபைகளின் தூதர்களாம்; நீ கண்ட ஏழு குத்துவிளக்குகளும் ஏழு சபைகளா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ேவனுடைய வசனத்தைக்குறித்தும், இயேசுகிறிஸ்துவைப்பற்றிய சாட்சியைக்குறித்தும், தான் கண்ட யாவற்றையும் சாட்சியாக அறிவித்திரு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தேவனுடைய வசனத்தைக்குறித்தும், இயேசுகிறிஸ்துவைப்பற்றிய சாட்சியைக்குறித்தும், தான் கண்ட யாவற்றையும் சாட்சியாக அறிவித்திரு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ீர்க்கதரிசன வசனங்களை வாசிக்கிறவனும், கேட்கிறவர்களும், இதில் எழுதியிருக்கிறவைகளைக் கைக்கொள்ளுகிறவர்களும் பாக்கியவான்கள், காலம் சமீபம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ீர்க்கதரிசன வசனங்களை வாசிக்கிறவனும், கேட்கிறவர்களும், இதில் எழுதியிருக்கிறவைகளைக் கைக்கொள்ளுகிறவர்களும் பாக்கியவான்கள், காலம் சமீபம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ஆசியாவிலுள்ள ஏழுசபைகளுக்கும் எழுதுகிறதாவது: இருக்கிறவரும் இருந்தவரும் வருகிறவருமானவராலும், அவருடைய சிங்காசனத்திற்கு முன்பாக இருக்கிற ஏழு ஆவிகளா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ஆசியாவிலுள்ள ஏழுசபைகளுக்கும் எழுதுகிறதாவது: இருக்கிறவரும் இருந்தவரும் வருகிறவருமானவராலும், அவருடைய சிங்காசனத்திற்கு முன்பாக இருக்கிற ஏழு ஆவிகளா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మ్మకమైన సాక్షియు, మృతులలోనుండి ఆది సంభూతుడుగా లేచిన వాడును, భూపతులకు అధిపతియునైన యేసుక్రీస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ియు, కృపాసమాధానములు మీకు కలుగ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నలను ప్రేమించుచు తన రక్తమువలన మన పాపములనుండి మనలను విడిపించినవానికి మహిమయు ప్రభావ 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గయుగములు కలుగునుగాక, ఆమేన్‌. ఆయన మనలను తన తండ్రియగు దేవునికి ఒక రాజ్యముగాను యాజకులనుగాను 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ఇదిగో ఆయన మేఘా రూఢుడై వచ్చుచున్నాడు; ప్రతి నేత్రము ఆయనను చూచును, ఆయనను పొడిచినవారును చూచెద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జనులందరు ఆయనను చూచి రొమ్ము కొట్టుకొందురు; అవును ఆమేన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ల్ఫాయు ఓమెగయు నేనే5. వర్తమాన భూత భవిష్యత్కాలములలో ఉండువాడను నేనే అని సర్వాధి కారియు దేవుడున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ు సెలవిచ్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ీ సహోదరుడను, యేసునుబట్టి కలుగు శ్రమ లోను రాజ్యములోను సహనములోను పాలివాడనునైన యోహానను నేను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యము నిమిత్తమును యేసును గూర్చిన సాక్ష్యము నిమిత్తమును పత్మాసు ద్వీపమున పరవాసి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ేసుక్రీస్తు తన దాసులకు కనుపరచుటకు దేవు డాయనకు అనుగ్రహించిన ప్రత్యక్షత. ఈ సంగతులు త్వర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ప్రభువు దినమందు ఆత్మ వశుడనై యుండగా బూరధ్వనివంటి గొప్పస్వ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వు చూచు చున్నది పుస్తకములో వ్రాసి, ఎఫెసు, స్ముర్న, పెర్గము, తుయతైర, సార్దీస్‌, ఫిలదెల్ఫి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వొదికయ అను ఏడు సంఘములకు పంపుమని చెప్పుట నావెనుక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ఇది వినగా నాతో మాటలాడుచున్న స్వరమేమిటో అని చూడ తిరిగ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ిరుగగా ఏడు సువర్ణ దీపస్తంభములను, ఆ దీపస్తంభములమధ్యను మనుష్యకుమారునిపోలిన యొకనిని చూచితిని.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పాదములమట్టునకు దిగుచున్న వస్త్రము ధరించుకొని రొమ్మునకు బంగారుదట్టి కట్టుకొన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యన తలయు తలవెండ్రుకలును తెల్లని ఉన్నిని పోలినవై హిమమంత ధవళముగా ఉండెను. ఆయన నేత్రములు అగ్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వాలవలె ఉండ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యన పాదములు కొలిమిలో పుటము వేయబడి మెరయు చున్న అపరంజితో సమానమై యుండెను; ఆయన కంఠ స్వరము విస్తా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లప్రవాహముల ధ్వనివలె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భవింపనైయున్నవి; ఆయన తన దూత ద్వారా వర్తమానము పంపి తన దాసుడైన యోహానుకు వాటిని సూచ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యన తన కుడిచేత ఏడు నక్షత్రములు పట్టుకొని యుండెను; ఆయన నోటినుండి రెండంచులుగల వాడియైన ఖడ్గమొక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యలు వెడలుచుండెను; ఆయన ముఖము మహా తేజస్సుతో ప్రకాశించుచున్న సూర్యునివలె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ేనాయ నను చూడగానే చచ్చినవానివలె ఆయన పాదముల యొద్ద పడితిని. ఆయన తన కుడిచేతిని నామీద ఉంచి నా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ట్లనెనుభయపడక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ేను మొదటివాడను కడపటివాడను జీవించువాడను; మృతుడనైతిని గాని ఇదిగో యుగయుగములు సజీవుడనై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ు మరణముయొక్కయు పాతాళ లోకము యొక్కయు తాళపుచెవులు నా స్వాధీనములో ఉ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గా నీవు చూచినవాటిని, ఉన్నవాటిని, వీటివెంట కలుగబోవువాట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నగా నా కుడిచేతిలో నీవు చూచిన యేడు నక్షత్రములను గూర్చిన మర్మమును, ఆ యేడు సువర్ణ దీపస్తంభ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గతియు వ్రాయుము. ఆ యేడు నక్షత్రములు ఏడు సంఘములకు దూ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డు దేవుని వాక్యమునుగూర్చియు యేసుక్రీస్తు సాక్ష్యమునుగూర్చియు తాను చూచినంత మట్టుకు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్యమ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సమయము సమీపించినది గనుక ఈ ప్రవచనవాక్యములు చదువువాడును, వాటిని విని యిందులో వ్రాయబడిన సంగత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ైకొనువారును ధన్య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ోహాను ఆసియలో ఉన్న యేడు సంఘములకు శుభమని చెప్పి వ్రాయునది. వర్తమాన భూతభవిష్య త్కాల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వానినుండియు, ఆయన సింహా సనము ఎదుటనున్న యేడు ఆత్మలనుండ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2026-07-31T18:38:42Z</dcterms:created>
  <dcterms:modified xsi:type="dcterms:W3CDTF">2026-07-31T18:38:42Z</dcterms:modified>
  <dc:title>வெளி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