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John to the seven churches which are in Asia: Grace be unto you, and peace, from him which is, and which was, and which is to come; and from the seven Spirits which are before his thron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from Jesus Christ, who is the faithful witness, and the First-Born of the dead, and the prince of the kings of the earth. Unto him that loved us, and washed us from our sins in his own bloo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from Jesus Christ, who is the faithful witness, and the First-Born of the dead, and the prince of the kings of the earth. Unto him that loved us, and washed us from our sins in his own bloo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as made us kings and priests unto God and his Father; to him be glory and dominion for ever and ever. Ame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as made us kings and priests unto God and his Father; to him be glory and dominion for ever and ever. Amen.]]></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as made us kings and priests unto God and his Father; to him be glory and dominion for ever and ever. Amen.]]></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ehold, he comes with clouds; and every eye shall see him, and they also which pierced him: and all families of the earth shall wail because of him. Even so, Ame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ehold, he comes with clouds; and every eye shall see him, and they also which pierced him: and all families of the earth shall wail because of him. Even so, Ame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am Alpha and Omega, the beginning and the ending, says the Lord, which is, and which was, and which is to come, the Almighty.]]></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am Alpha and Omega, the beginning and the ending, says the Lord, which is, and which was, and which is to come, the Almighty.]]></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Revelation of Jesus Christ, which God gave unto him, to show unto his servants things which must shortly come to pass; and he sent and signified it by his angel unto his servant Joh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 John, who also am your brother, and companion in tribulation, and in the kingdom and patience of Jesus Christ, was in the isle that is called Patmos, for the word of God, and for the testimony of Jesus Chris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 John, who also am your brother, and companion in tribulation, and in the kingdom and patience of Jesus Christ, was in the isle that is called Patmos, for the word of God, and for the testimony of Jesus Christ.]]></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 John, who also am your brother, and companion in tribulation, and in the kingdom and patience of Jesus Christ, was in the isle that is called Patmos, for the word of God, and for the testimony of Jesus Christ.]]></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 was in the Spirit on the Lord's day, and heard behind me a great voice, as of a trumpe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 was in the Spirit on the Lord's day, and heard behind me a great voice, as of a trumpet,]]></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aying, I am Alpha and Omega, the first and the last: and, What you see, write in a book, and send it unto the seven churches which are in Asia; unto Ephesus, and unto Smyrna, and unto Pergamos, and unto Thyatira, and unto Sardis, and unto Philadelphia, and unto Laodicea.]]></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aying, I am Alpha and Omega, the first and the last: and, What you see, write in a book, and send it unto the seven churches which are in Asia; unto Ephesus, and unto Smyrna, and unto Pergamos, and unto Thyatira, and unto Sardis, and unto Philadelphia, and unto Laodicea.]]></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aying, I am Alpha and Omega, the first and the last: and, What you see, write in a book, and send it unto the seven churches which are in Asia; unto Ephesus, and unto Smyrna, and unto Pergamos, and unto Thyatira, and unto Sardis, and unto Philadelphia, and unto Laodicea.]]></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turned to see the voice that spoke with me. And being turned, I saw seven golden candlestick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turned to see the voice that spoke with me. And being turned, I saw seven golden candlestick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Revelation of Jesus Christ, which God gave unto him, to show unto his servants things which must shortly come to pass; and he sent and signified it by his angel unto his servant Joh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n the midst of the seven candlesticks one like unto the Son of man, clothed with a garment down to the foot, and girt about the breast with a golden girdl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n the midst of the seven candlesticks one like unto the Son of man, clothed with a garment down to the foot, and girt about the breast with a golden girdl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is head and his hairs were white like wool, as white as snow; and his eyes were as a flame of fir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is head and his hairs were white like wool, as white as snow; and his eyes were as a flame of fir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is feet like unto fine brass, as if they burned in a furnace; and his voice as the sound of many water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is feet like unto fine brass, as if they burned in a furnace; and his voice as the sound of many water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had in his right hand seven stars: and out of his mouth went a sharp two-edged sword: and his countenance was as the sun shines in his strength.]]></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had in his right hand seven stars: and out of his mouth went a sharp two-edged sword: and his countenance was as the sun shines in his strength.]]></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I saw him, I fell at his feet as dead. And he laid his right hand upon me, saying unto me, Fear not; I am the first and the las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I saw him, I fell at his feet as dead. And he laid his right hand upon me, saying unto me, Fear not; I am the first and the las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Revelation of Jesus Christ, which God gave unto him, to show unto his servants things which must shortly come to pass; and he sent and signified it by his angel unto his servant Joh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I saw him, I fell at his feet as dead. And he laid his right hand upon me, saying unto me, Fear not; I am the first and the las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 am he that lives, and was dead; and, behold, I am alive for evermore, Amen; and have the keys of hell and of death.]]></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 am he that lives, and was dead; and, behold, I am alive for evermore, Amen; and have the keys of hell and of death.]]></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Write the things which you have seen, and the things which are, and the things which shall be hereafter;]]></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e mystery of the seven stars which you saw in my right hand, and the seven golden candlesticks. The seven stars are the angels of the seven churches: and the seven candlesticks which you saw are the seven churche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e mystery of the seven stars which you saw in my right hand, and the seven golden candlesticks. The seven stars are the angels of the seven churches: and the seven candlesticks which you saw are the seven churches.]]></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e mystery of the seven stars which you saw in my right hand, and the seven golden candlesticks. The seven stars are the angels of the seven churches: and the seven candlesticks which you saw are the seven churche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ho bare record of the word of God, and of the testimony of Jesus Christ, and of all things that he saw.]]></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ho bare record of the word of God, and of the testimony of Jesus Christ, and of all things that he saw.]]></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lessed is he that reads, and they that hear the words of this prophecy, and keep those things which are written therein: for the time is at han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lessed is he that reads, and they that hear the words of this prophecy, and keep those things which are written therein: for the time is at han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John to the seven churches which are in Asia: Grace be unto you, and peace, from him which is, and which was, and which is to come; and from the seven Spirits which are before his thron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1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டைய சிங்காசனத்திற்கு முன்பாக இருக்கிற ஏழு ஆவி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உண்மையுள்ள சாட்சியும், மரித்தோரிலிருந்து முதற்பிறந்தவரும், பூமியின் ராஜாக்களுக்கு அதிபதியு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யேசுகிறிஸ்துவினாலும் உங்களுக்குக் கிருபையும் சமாதானமும் உண்டாவ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நம்மிடத்தில் அன்புகூர்ந்து தமது இரத்தத்தினாலே நம்முடைய பாவங்களற நம்மைக் கழுவி, தம்முடைய பிதாவா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க்கு முன்பாக நம்மை ராஜாக்களும் ஆசாரியர்களுமாக்கின அவருக்கு மகிமையும் வல்லமையும் என்றென்றை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யிருப்பதாக. ஆ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இதோ, மேகங்களுடனே வருகிறார்; கண்கள் யாவும் அவரைக் காணும், அவரைக் குத்தினவர்களும் அவ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ர்கள்; பூமியின் கோத்திரத்தாரெல்லாரும் அவரைப் பார்த்துப் புலம்புவார்கள். அப்படியே ஆகும் ஆ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இருக்கிறவரும் இருந்தவரும் இனிவருகிறவருமாகிய சர்வவல்லமையுள்ள கர்த்தர்: நான் அல்பாவும், ஓ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தியும் அந்தமுமாயிருக்கிறேன் என்று திருவுளம்பற்று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க்கிரத்தில் சம்பவிக்கவேண்டியவைகளைத் தம்முடைய ஊழியக்காரருக்குக் காண்பிக்கும்பொருட்டு, தே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உங்கள் சகோதரனும் இயேசு கிறிஸ்துவினிமித்தம் வருகிற உபத்திரவத்திற்கும் அவருடைய ராஜ்யத்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டைய பொறுமைக்கும் உங்கள் உடன்பங்காளனுமாயிருக்கிற யோவானாகிய நான் தேவவசனத்தினிமித்த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யேசுகிறிஸ்துவைப்பற்றிய சாட்சியினிமித்தமும் பத்மு என்னும் தீவிலே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ர்த்தருடைய நாளில் ஆவிக்குள்ளானேன்; அப்பொழுது எனக்குப் பின்னாலே எக்காளசத்தம்போன்ற பெரிதான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த்தைக்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து நான் அல்பாவும் ஓமெகாவும், முந்தினவரும் பிந்தினவருமாயிருக்கிறேன். நீ காண்கிறதை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எழுதி, ஆசியாவிலிருக்கிற எபேசு, சிமிர்னா, பெர்கமு, தியத்தீரா, சர்தை, பிலதெல்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லவோதிக்கேயா என்னும் பட்டணங்களிலுள்ள ஏழு சபைகளுக்கும் அனுப்பு என்று விளம்பி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என்னுடனே பேசின சத்தத்தைப் பார்க்கத் திரும்பினேன்; திரும்பினபோது, ஏழு 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துவிளக்கு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யேசுகிறிஸ்துவுக்கு ஒப்புவித்ததும், இவர் தம்முடைய தூதனை அனுப்பி, தம்முடைய ஊழியக்காரனாகிய யோவா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ந்த ஏழு குத்துவிளக்குகளின் மத்தியிலே நிலையங்கி தரித்து, மார்பருகே பொற்கச்சை கட்டி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குமாரனுக்கொப்பானவரையும்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வருடைய சிரசும் மயிரும் வெண்பஞ்சைப்போலவும் உறைந்த மழையைப்போலவும் வெண்மையாயிருந்தது;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கள் அக்கினிஜுவாலையைப் போ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ருடைய பாதங்கள் உலைக்களத்தில் காய்ந்த பிரகாசமான வெண்கலம்போலிருந்தது; அவருடைய ச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ள்ளத்து இரைச்சலைப்போ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தமது வலதுகரத்திலே ஏழு நட்சத்திரங்களை ஏந்திக்கொண்டிருந்தார்; அவர் வாயிலிருந்து இருபுற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க்குள்ள பட்டயம் புறப்பட்டது; அவருடைய முகம் வல்லமையாய்ப் பிரகாசிக்கிற சூரியனைப் போ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நான் அவரைக் கண்டபோது செத்தவனைப்போல அவருடைய பாதத்தில் விழுந்தேன்; அப்பொழுது அவர் த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துகரத்தை என்மேல்வைத்து, என்னை நோக்கி: பயப்படாதே, நான் முந்தினவரும் பிந்தின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ப்படுத்தினதுமான விசேஷ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ள்ளவருமாயி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மரித்தேன், ஆனாலும், இதோ, சதாகாலங்களிலும் உயிரோடிருக்கிறேன், ஆமென்; நான் மரணத்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ளத்திற்குமுரிய திறவுகோல்களை உடையவராயி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நீ கண்டவைகளையும், இருக்கிறவைகளையும், இவைகளுக்குப்பின்பு சம்பவிப்பவைகளையும் எ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என் வலதுகரத்தில் நீ கண்ட ஏழுநட்சத்திரங்களின் இரகசியத்தையும், ஏழுபொன் குத்துவிளக்கு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சியத்தையும் எழுது; அந்த ஏழு நட்சத்திரங்களும் ஏழு சபைகளின் தூதர்களாம்; நீ கண்ட ஏழு]]></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துவிளக்குகளும் ஏழு சபை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இவன் தேவனுடைய வசனத்தைக்குறித்தும், இயேசுகிறிஸ்துவைப்பற்றிய சாட்சியைக்குறித்தும், தான் 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வற்றையும் சாட்சியாக அறிவித்தி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ந்தத் தீர்க்கதரிசன வசனங்களை வாசிக்கிறவனும், கேட்கிறவர்களும், இதில் எழுதியிருக்கிறவை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க்கொள்ளுகிறவர்களும் பாக்கியவான்கள், காலம் சமீபமா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யோவான் ஆசியாவிலுள்ள ஏழுசபைகளுக்கும் எழுதுகிறதாவது: இருக்கிறவரும் இருந்தவரும் வருகிறவருமானவரா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2026-06-03T13:38:46Z</dcterms:created>
  <dcterms:modified xsi:type="dcterms:W3CDTF">2026-06-03T13:38:46Z</dcterms:modified>
  <dc:title>வெளி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