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ின் அகந்தை அவர்கள் முகத்துக்கு முன்பாகச் சாட்சியிடுகிறது; ஆகையால் இஸ்ரவேலும் எப்பிராயீமும் தங்கள் அக்கிரமத்தினால் இடறுண்டு விழுவார்கள்; அவர்களோடே யூதாவும் இடறுண்டு விழுவ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ின் அகந்தை அவர்கள் முகத்துக்கு முன்பாகச் சாட்சியிடுகிறது; ஆகையால் இஸ்ரவேலும் எப்பிராயீமும் தங்கள் அக்கிரமத்தினால் இடறுண்டு விழுவார்கள்; அவர்களோடே யூதாவும் இடறுண்டு விழு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கர்த்தரைத் தேடும்படி தங்கள் ஆடுகளோடும் தங்கள் மாடுகளோடும் போவார்கள்; அவரைக் காணமாட்டார்கள்; அவர் அவர்களை விட்டு விலகி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கர்த்தரைத் தேடும்படி தங்கள் ஆடுகளோடும் தங்கள் மாடுகளோடும் போவார்கள்; அவரைக் காணமாட்டார்கள்; அவர் அவர்களை விட்டு விலகி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ுக்கு விரோதமாக துரோகம்பண்ணினார்கள்; அந்நியபிள்ளைகளைப் பெற்றார்கள்; இப்போதும் ஒரு மாதத்துக்குள்ளாக அவர்கள் தங்கள் பங்குகளோடே பட்சிக்கப்படு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ுக்கு விரோதமாக துரோகம்பண்ணினார்கள்; அந்நியபிள்ளைகளைப் பெற்றார்கள்; இப்போதும் ஒரு மாதத்துக்குள்ளாக அவர்கள் தங்கள் பங்குகளோடே பட்சிக்கப்படு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ிபியாவிலே எக்காளத்தையும், ராமாவிலே பூரிகையையும் ஊதுங்கள்; பெத்தாவேனிலே கதறுங்கள்; பென்யமீனே உன்னைப் பின்தொடரு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ண்டிப்பின் நாளிலே எப்பிராயீம் பாழாவான்; நிச்சயமாய் வரப்போகிறதை இஸ்ரவேலின் கோத்திரங்களுக்குள்ளே அறிவி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ண்டிப்பின் நாளிலே எப்பிராயீம் பாழாவான்; நிச்சயமாய் வரப்போகிறதை இஸ்ரவேலின் கோத்திரங்களுக்குள்ளே அறிவி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ூதாவின் பிரபுக்கள் எல்லைகளை ஒதுக்குகிறவர்களுக்கு ஒப்பானார்கள்; அவர்கள்மேல் என் உக்கிரகோபத்தைத் தண்ணீரைப்போல ஊற்ற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சாரியர்களே, இதைக் கேளுங்கள்; இஸ்ரவேல் வம்சத்தாரே, கவனியுங்கள்; ராஜாவின் வீட்டாரே, செவிகொடுங்கள்; இந்த நியாய விசாரிப்பு உங்கள்மேல் செல்லும்; நீங்கள் மிஸ்பாவில் கண்ணியும் தாபோரின்மேல் விசாரிக்கப்பட்ட வலையுமானீ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ூதாவின் பிரபுக்கள் எல்லைகளை ஒதுக்குகிறவர்களுக்கு ஒப்பானார்கள்; அவர்கள்மேல் என் உக்கிரகோபத்தைத் தண்ணீரைப்போல ஊற்ற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தகாத கற்பனையை மனதாரப் பின்பற்றிப்போனபடியால் அவன் ஒடுங்குண்டு, நியாயவிசாரணையில் நொறுக்கப்பட்டுப்போகி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தகாத கற்பனையை மனதாரப் பின்பற்றிப்போனபடியால் அவன் ஒடுங்குண்டு, நியாயவிசாரணையில் நொறுக்கப்பட்டுப்போகி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எப்பிராயீமுக்குப் பொட்டரிப்பைப்போலவும், யூதாவின் வீட்டுக்கு உளுப்பைப்போலவும் இருப்ப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எப்பிராயீமுக்குப் பொட்டரிப்பைப்போலவும், யூதாவின் வீட்டுக்கு உளுப்பைப்போலவும் இருப்ப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ப்பிராயீம் தன் வியாதியையும், யூதா தன் காயத்தையும் கண்டபோது, எப்பிராயீம் அசீரியனண்டைக்குப்போய் யாரேப் ராஜாவினிடத்தில் ஆளனுப்பினான்; ஆனாலும் உங்களைக் குணமாக்கவும் உங்களில் இருக்கிற காயத்தை ஆற்றவும் அவனால் கூடாமற்போய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ப்பிராயீம் தன் வியாதியையும், யூதா தன் காயத்தையும் கண்டபோது, எப்பிராயீம் அசீரியனண்டைக்குப்போய் யாரேப் ராஜாவினிடத்தில் ஆளனுப்பினான்; ஆனாலும் உங்களைக் குணமாக்கவும் உங்களில் இருக்கிற காயத்தை ஆற்றவும் அவனால் கூடாமற்போய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ப்பிராயீம் தன் வியாதியையும், யூதா தன் காயத்தையும் கண்டபோது, எப்பிராயீம் அசீரியனண்டைக்குப்போய் யாரேப் ராஜாவினிடத்தில் ஆளனுப்பினான்; ஆனாலும் உங்களைக் குணமாக்கவும் உங்களில் இருக்கிற காயத்தை ஆற்றவும் அவனால் கூடாமற்போய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எப்பிராயீமுக்குச் சிங்கம்போலவும், யூதாவின் வம்சத்தாருக்குப் பாலசிங்கம்போலவும் இருப்பேன்; நான் நானே பீறிவிட்டுப் போய்விடுவேன்; தப்புவிப்பார் இல்லாமையால் எடுத்துக்கொண்டுபோ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எப்பிராயீமுக்குச் சிங்கம்போலவும், யூதாவின் வம்சத்தாருக்குப் பாலசிங்கம்போலவும் இருப்பேன்; நான் நானே பீறிவிட்டுப் போய்விடுவேன்; தப்புவிப்பார் இல்லாமையால் எடுத்துக்கொண்டுபோ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சாரியர்களே, இதைக் கேளுங்கள்; இஸ்ரவேல் வம்சத்தாரே, கவனியுங்கள்; ராஜாவின் வீட்டாரே, செவிகொடுங்கள்; இந்த நியாய விசாரிப்பு உங்கள்மேல் செல்லும்; நீங்கள் மிஸ்பாவில் கண்ணியும் தாபோரின்மேல் விசாரிக்கப்பட்ட வலையுமானீ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எப்பிராயீமுக்குச் சிங்கம்போலவும், யூதாவின் வம்சத்தாருக்குப் பாலசிங்கம்போலவும் இருப்பேன்; நான் நானே பீறிவிட்டுப் போய்விடுவேன்; தப்புவிப்பார் இல்லாமையால் எடுத்துக்கொண்டுபோ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தங்கள் குற்றங்களை உணர்ந்து, என் முகத்தைத் தேடுமட்டும் நான் என் ஸ்தானத்துக்குத் திரும்பிப்போய்விடுவேன்; தங்கள் ஆபத்தில் என்னைக் கருத்தாய்த் தேடு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தங்கள் குற்றங்களை உணர்ந்து, என் முகத்தைத் தேடுமட்டும் நான் என் ஸ்தானத்துக்குத் திரும்பிப்போய்விடுவேன்; தங்கள் ஆபத்தில் என்னைக் கருத்தாய்த் தேடு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தங்கள் குற்றங்களை உணர்ந்து, என் முகத்தைத் தேடுமட்டும் நான் என் ஸ்தானத்துக்குத் திரும்பிப்போய்விடுவேன்; தங்கள் ஆபத்தில் என்னைக் கருத்தாய்த் தேடு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ெறிதவறினவர்கள் மிகுதியும் வதைசெய்கிறார்கள்; அவர்கள் எல்லாரையும் நான் தண்டிப்ப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ப்பிராயீமை நான் அறிவேன், இஸ்ரவேல் எனக்கு மறைவானதல்ல; எப்பிராயீமே, இப்போது நீ சோரம்போனாயே, இஸ்ரவேல் தீட்டுப்பட்டத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ப்பிராயீமை நான் அறிவேன், இஸ்ரவேல் எனக்கு மறைவானதல்ல; எப்பிராயீமே, இப்போது நீ சோரம்போனாயே, இஸ்ரவேல் தீட்டுப்பட்டத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ங்கள் தேவனிடத்துக்குத் திரும்புதற்குத் தங்கள் கிரியைகளைச் சீர்திருத்தமாட்டார்கள், வேசித்தன ஆவி அவர்கள் உள்ளத்தில் இருக்கிறது; கர்த்தரை அறிய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ங்கள் தேவனிடத்துக்குத் திரும்புதற்குத் தங்கள் கிரியைகளைச் சீர்திருத்தமாட்டார்கள், வேசித்தன ஆவி அவர்கள் உள்ளத்தில் இருக்கிறது; கர்த்தரை அறிய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ங்கள் தேவனிடத்துக்குத் திரும்புதற்குத் தங்கள் கிரியைகளைச் சீர்திருத்தமாட்டார்கள், வேசித்தன ஆவி அவர்கள் உள்ளத்தில் இருக்கிறது; கர்த்தரை அறிய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79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ইস্রায়েলের অহঙ্কারই তাদের বিরুদ্ধে একটি সাক্ষী| ঐ ইস্রায়েল এবং ইফ্রয়িম তাদের পাপে হোঁচ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েযেছে| যিহূদাও তাদের সঙ্গে হোঁচট খেয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জনসাধারণের নেতারা প্রভুর খোঁজে যাবে| তারা তাদের সঙ্গে ‘মেষ’ এবং ‘গরুগুলিকেও’ নেবে; কিন্তু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কে খুঁজে পাবে না| কেন? কারণ তিনি তাদের ছেড়ে চলে গ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রা প্রভুর প্রতি বিশ্বস্ত ছিল না| তাদের সন্তানরা কোন অপরিচিতজাত| কিন্তু এখন তিনি আবার তাদের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দেশ ধ্বংস করব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গিবিযোতে ভেরী বাজাও| রামাতে তুরী বাজাও| বৈত্‌-আবনে সতর্কবাণী দাও| বিন্যামীন, শএু তোমার পেছন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শাস্তি দেওয়ার সময়ে ইফ্রয়িম শূন্য হয়ে যাবে| আমি (ঈশ্বর) ইস্রায়েলের পরিবারদের এই বলে সতর্ক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চ্ছি য়ে, ওই ব্যাপারগুলো সত্যই ঘট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িহূদার নেতারা চোরদের মতো, যারা অন্য লোকের সম্পত্তি চুরি করার চেষ্টা করে| সেজন্য আমি (ঈশ্বর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যাজকগণ, ইস্রায়েলীয়রা এবং রাজ-পরিবারের সদস্যরা, আমার কথা শোনো: বিচারে তোমরা দোষী সাব্য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ওপর জলের মতো আমার রোধ ঢেলে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ইফ্রয়িম শাস্তি পাবে, দ্রাক্ষার মতো তাকে চেপে পিষে ফেলা হবে| কারণ সে নোংরা জিনিসকে অনুসরণ কর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 ঠিক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তঙ্গ য়ে ভাবে কাপড়ের টুকরো নষ্ট করে, সেই ভাবে আমি ইফ্রয়িমকে ধ্বংস করব| একটি কাষ্ঠখণ্ড য়েম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চনে ক্ষযপ্রাপ্ত হতে থাকে আমি সেই ভাবেই যিহূদাকে ধ্বংস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ইফ্রয়িম তার অসুস্থতা দেখেছিল এবং যিহূদা তার আঘাত দেখেছিল; সেজন্য তারা অশূরের কাছে সাহায্য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গিয়েছিল| তারা মহান রাজাকে তাদের সমস্যার কথা বলেছিল| কিন্তু রাজা তোমাদের আরোগ্য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তোমাদের আঘাত নিরাময় করতে পার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েন? কারণ আমি ইফ্রয়িমের কাছে সিংহের মতো হব| আমি যিহূদাবাসীদের কাছে যুবক সিংহের মত হব| আমি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্যাঁ, আমি (প্রভু) তাদের টুকরো টুকরো করে ছিঁড়ে ফেলব| আমি তাদের দূরে বহন করে নিয়ে যাব| কেউ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! তোমরা মিস্পার ফাঁদগুলোর মতো| তোমরা য়েন তাবোরে জমির উপর বিছিযে থাকা জালে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ক্ষা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ি আমার নিজের জায়গায় ফিরে যাব| যতক্ষণ পর্য়ন্ত না জনসাধারণ স্বীকার করছে য়ে তারা দোষী, যতক্ষ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়ন্ত না তারা আমাকে খুঁজতে আসছে| হ্যাঁ, তাদের বিপদের সময়ে তারা আমাকে খুঁজে পেতে আপ্রাণ চেষ্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োমরা অনেক অনেক খারাপ কাজ করেছ| সেজন্য আমি তোমাদের সবাইকে শাস্তি দেব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ি ইফ্রয়িমকে জানি| ইস্রায়েল আমার কাছ থেকে লুকিয়ে থাকতে পারে না| ইফ্রয়িম, এখন তুমি ঠিক পতি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 আচরণ কর| ইস্রায়েল তার পাপের জন্য অশুচি হয়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ইস্রায়েলবাসীরা বহু খারাপ কাজ করেছে এবং ওই খারাপ কাজগুলো তাদের ঈশ্বরের কাছে ফিরে যাওয়ার পক্ষ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ধা হয়ে গেছে| তারা সব সময় কি ভাবে অন্যান্য দেবতার পেছনে ছোটা যায় তার কথাই চিন্তা করে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কে জান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2026-08-03T04:35:00Z</dcterms:created>
  <dcterms:modified xsi:type="dcterms:W3CDTF">2026-08-03T04:35:00Z</dcterms:modified>
  <dc:title>ஓசியா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