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அகந்தை அவர்கள் முகத்துக்கு முன்பாகச் சாட்சியிடுகிறது; ஆகையால் இஸ்ரவேலும் எப்பிராயீமும் தங்கள் அக்கிரமத்தினால் இடறுண்டு விழுவார்கள்; அவர்களோடே யூதாவும் இடறுண்டு விழு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அகந்தை அவர்கள் முகத்துக்கு முன்பாகச் சாட்சியிடுகிறது; ஆகையால் இஸ்ரவேலும் எப்பிராயீமும் தங்கள் அக்கிரமத்தினால் இடறுண்டு விழுவார்கள்; அவர்களோடே யூதாவும் இடறுண்டு விழ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ர்த்தரைத் தேடும்படி தங்கள் ஆடுகளோடும் தங்கள் மாடுகளோடும் போவார்கள்; அவரைக் காணமாட்டார்கள்; அவர் அவர்களை விட்டு விலக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ர்த்தரைத் தேடும்படி தங்கள் ஆடுகளோடும் தங்கள் மாடுகளோடும் போவார்கள்; அவரைக் காணமாட்டார்கள்; அவர் அவர்களை விட்டு விலக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க்கு விரோதமாக துரோகம்பண்ணினார்கள்; அந்நியபிள்ளைகளைப் பெற்றார்கள்; இப்போதும் ஒரு மாதத்துக்குள்ளாக அவர்கள் தங்கள் பங்குகளோடே பட்சிக்கப்பட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க்கு விரோதமாக துரோகம்பண்ணினார்கள்; அந்நியபிள்ளைகளைப் பெற்றார்கள்; இப்போதும் ஒரு மாதத்துக்குள்ளாக அவர்கள் தங்கள் பங்குகளோடே பட்சிக்கப்பட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பியாவிலே எக்காளத்தையும், ராமாவிலே பூரிகையையும் ஊதுங்கள்; பெத்தாவேனிலே கதறுங்கள்; பென்யமீனே உன்னைப் பின்தொடர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ண்டிப்பின் நாளிலே எப்பிராயீம் பாழாவான்; நிச்சயமாய் வரப்போகிறதை இஸ்ரவேலின் கோத்திரங்களுக்குள்ளே அறிவ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ண்டிப்பின் நாளிலே எப்பிராயீம் பாழாவான்; நிச்சயமாய் வரப்போகிறதை இஸ்ரவேலின் கோத்திரங்களுக்குள்ளே அறிவி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வின் பிரபுக்கள் எல்லைகளை ஒதுக்குகிறவர்களுக்கு ஒப்பானார்கள்; அவர்கள்மேல் என் உக்கிரகோபத்தைத் தண்ணீரைப்போல ஊற்ற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சாரியர்களே, இதைக் கேளுங்கள்; இஸ்ரவேல் வம்சத்தாரே, கவனியுங்கள்; ராஜாவின் வீட்டாரே, செவிகொடுங்கள்; இந்த நியாய விசாரிப்பு உங்கள்மேல் செல்லும்; நீங்கள் மிஸ்பாவில் கண்ணியும் தாபோரின்மேல் விசாரிக்கப்பட்ட வலையுமான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வின் பிரபுக்கள் எல்லைகளை ஒதுக்குகிறவர்களுக்கு ஒப்பானார்கள்; அவர்கள்மேல் என் உக்கிரகோபத்தைத் தண்ணீரைப்போல ஊற்ற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தகாத கற்பனையை மனதாரப் பின்பற்றிப்போனபடியால் அவன் ஒடுங்குண்டு, நியாயவிசாரணையில் நொறுக்கப்பட்டுப்போ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தகாத கற்பனையை மனதாரப் பின்பற்றிப்போனபடியால் அவன் ஒடுங்குண்டு, நியாயவிசாரணையில் நொறுக்கப்பட்டுப்போ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எப்பிராயீமுக்குப் பொட்டரிப்பைப்போலவும், யூதாவின் வீட்டுக்கு உளுப்பைப்போலவும் இரு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எப்பிராயீமுக்குப் பொட்டரிப்பைப்போலவும், யூதாவின் வீட்டுக்கு உளுப்பைப்போலவும் இருப்ப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சாரியர்களே, இதைக் கேளுங்கள்; இஸ்ரவேல் வம்சத்தாரே, கவனியுங்கள்; ராஜாவின் வீட்டாரே, செவிகொடுங்கள்; இந்த நியாய விசாரிப்பு உங்கள்மேல் செல்லும்; நீங்கள் மிஸ்பாவில் கண்ணியும் தாபோரின்மேல் விசாரிக்கப்பட்ட வலையுமான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ெறிதவறினவர்கள் மிகுதியும் வதைசெய்கிறார்கள்; அவர்கள் எல்லாரையும் நான் தண்டி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ிராயீமை நான் அறிவேன், இஸ்ரவேல் எனக்கு மறைவானதல்ல; எப்பிராயீமே, இப்போது நீ சோரம்போனாயே, இஸ்ரவேல் தீட்டுப்பட்டத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ிராயீமை நான் அறிவேன், இஸ்ரவேல் எனக்கு மறைவானதல்ல; எப்பிராயீமே, இப்போது நீ சோரம்போனாயே, இஸ்ரவேல் தீட்டுப்பட்ட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ইস্রায়েলের অহঙ্কারই তাদের বিরুদ্ধে একটি সাক্ষী| ঐ ইস্রায়েল এবং ইফ্রয়িম তাদের পাপে হোঁচ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যেছে| যিহূদাও তাদের সঙ্গে হোঁচট খেয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জনসাধারণের নেতারা প্রভুর খোঁজে যাবে| তারা তাদের সঙ্গে ‘মেষ’ এবং ‘গরুগুলিকেও’ নেবে; কিন্তু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 খুঁজে পাবে না| কেন? কারণ তিনি তাদের ছেড়ে চলে গ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প্রভুর প্রতি বিশ্বস্ত ছিল না| তাদের সন্তানরা কোন অপরিচিতজাত| কিন্তু এখন তিনি আবার তাদে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দেশ ধ্বংস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গিবিযোতে ভেরী বাজাও| রামাতে তুরী বাজাও| বৈত্‌-আবনে সতর্কবাণী দাও| বিন্যামীন, শএু তোমার পেছন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শাস্তি দেওয়ার সময়ে ইফ্রয়িম শূন্য হয়ে যাবে| আমি (ঈশ্বর) ইস্রায়েলের পরিবারদের এই বলে সতর্ক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চ্ছি য়ে, ওই ব্যাপারগুলো সত্যই ঘট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িহূদার নেতারা চোরদের মতো, যারা অন্য লোকের সম্পত্তি চুরি করার চেষ্টা করে| সেজন্য আমি (ঈশ্বর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যাজকগণ, ইস্রায়েলীয়রা এবং রাজ-পরিবারের সদস্যরা, আমার কথা শোনো: বিচারে তোমরা দোষী সাব্য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ওপর জলের মতো আমার রোধ ঢেল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ফ্রয়িম শাস্তি পাবে, দ্রাক্ষার মতো তাকে চেপে পিষে ফেলা হবে| কারণ সে নোংরা জিনিসকে অনুসরণ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ঠিক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তঙ্গ য়ে ভাবে কাপড়ের টুকরো নষ্ট করে, সেই ভাবে আমি ইফ্রয়িমকে ধ্বংস করব| একটি কাষ্ঠখণ্ড য়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চনে ক্ষযপ্রাপ্ত হতে থাকে আমি সেই ভাবেই যিহূদাকে ধ্বং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ফ্রয়িম তার অসুস্থতা দেখেছিল এবং যিহূদা তার আঘাত দেখেছিল; সেজন্য তারা অশূরের কাছে সাহায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গিয়েছিল| তারা মহান রাজাকে তাদের সমস্যার কথা বলেছিল| কিন্তু রাজা তোমাদের আরোগ্য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তোমাদের আঘাত নিরাময় করতে পা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েন? কারণ আমি ইফ্রয়িমের কাছে সিংহের মতো হব| আমি যিহূদাবাসীদের কাছে যুবক সিংহের মত হব| আমি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্যাঁ, আমি (প্রভু) তাদের টুকরো টুকরো করে ছিঁড়ে ফেলব| আমি তাদের দূরে বহন করে নিয়ে যাব| কেউ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! তোমরা মিস্পার ফাঁদগুলোর মতো| তোমরা য়েন তাবোরে জমির উপর বিছিযে থাকা জাল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া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আমার নিজের জায়গায় ফিরে যাব| যতক্ষণ পর্য়ন্ত না জনসাধারণ স্বীকার করছে য়ে তারা দোষী, যতক্ষ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়ন্ত না তারা আমাকে খুঁজতে আসছে| হ্যাঁ, তাদের বিপদের সময়ে তারা আমাকে খুঁজে পেতে আপ্রাণ চেষ্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রা অনেক অনেক খারাপ কাজ করেছ| সেজন্য আমি তোমাদের সবাইকে শাস্তি দে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ইফ্রয়িমকে জানি| ইস্রায়েল আমার কাছ থেকে লুকিয়ে থাকতে পারে না| ইফ্রয়িম, এখন তুমি ঠিক পতি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আচরণ কর| ইস্রায়েল তার পাপের জন্য অশুচি 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্রায়েলবাসীরা বহু খারাপ কাজ করেছে এবং ওই খারাপ কাজগুলো তাদের ঈশ্বরের কাছে ফিরে যাওয়ার পক্ষ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ধা হয়ে গেছে| তারা সব সময় কি ভাবে অন্যান্য দেবতার পেছনে ছোটা যায় তার কথাই চিন্তা কর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 জান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2026-08-02T23:26:58Z</dcterms:created>
  <dcterms:modified xsi:type="dcterms:W3CDTF">2026-08-02T23:26:58Z</dcterms:modified>
  <dc:title>ஓசியா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