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ரும் அவர்களோடேகூடக் கலந்து, லோத்தின் புத்திரருக்குப் புயபலமானார்கள். 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ீதியானியருக்குச் செய்ததுபோலவும், கீசோன் என்னும் ஆற்றண்டை எந்தோரிலே அழிக்கப்ப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லத்துக்கு எருவாய்ப்போன சிசெரா, யாபீன் என்பவர்களுக்குச் செய்ததுபோலவும், அவர்களுக்குச் செய்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ையும் அவர்கள் அதிபதிகளையும் ஓரேபுக்கும் சேபுக்கும், அவர்கள் பிரபுக்களையெல்லாம் சேபாவுக்கும் சல்முனாவுக்கும் சமமா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வாசஸ்தலங்களை எங்களுக்குச் சுதந்தரமாக நாங்கள் கட்டிக்கொள்வோம் என்று சொல்லுகிறார்கள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தேவனே, அவர்களைச் சுழல்காற்றின் புழுதிக்கும், காற்றுமுகத்தில் பறக்கும் துரும்புக்கும் சமமா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ெருப்பு காட்டைக் கொளுத்துவதுபோலவும் அக்கினி ஜுவாலைகள் மலைகளை எரிப்பதுபோலவ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ர் உமது புசலினாலே அவர்களைத் தொடர்ந்து, உமது பெருங்காற்றிலே அவர்களைக் கலங்கப்பண்ண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அவர்கள் உமது நாமத்தைத் தேடும்படிக்கு, அவர்கள் முகங்களை அவமானத்தாலே மூ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ேகோவா என்னும் நாமத்தையுடைய தேவரீர் ஒருவரே பூமியனைத்தின்மேலும் உன்னதமானவர் என்று மனுஷர் உணரும்பட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மவுனமாயிராதேயும், பேசாமலிராதேயும்; தேவனே சும்மாயிராதே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றைக்கும் வெட்கிக்கலங்கி, நாணமடைந்து அழிந்துபோவார்கள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உம்முடைய சத்துருக்கள் கொந்தளித்து, உம்முடைய பகைஞர் தலையெடுக்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ஜனத்துக்கு விரோதமாக உபாய தந்திரங்களை யோசித்து, உமது மறைவிலிருக்கிறவர்களுக்கு விரோதமாக ஆலோசனைபண்ண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னி ஒரு ஜாதியாராயிராமலும், இஸ்ரவேலின் பேர் இனி நினைக்கப்படாமலும் போவதற்காக, அவர்களை அதம்பண்ணுவோம் வாருங்கள் என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னி ஒரு ஜாதியாராயிராமலும், இஸ்ரவேலின் பேர் இனி நினைக்கப்படாமலும் போவதற்காக, அவர்களை அதம்பண்ணுவோம் வாருங்கள் என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, ஏதோமின் கூடாரத்தாரும், இஸ்மவேலரும், மோவாபியரும், ஆகாரியர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லரும், அம்மோனியரும், அமலேக்கியரும், தீருவின் குடிகளோடுகூடிய பெலிஸ்தர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கமனநிர்ணயமாய் ஆலோசனைசெய்து, உமக்கு விரோதமாய் ஒப்பந்தம்பண்ணிக்கொண்ட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ssur also is joined with them: they have helped the children of Lot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Do unto them as unto the Midianites; as to Sisera, as to Jabin, at the brook of Ki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perished at Endor: they became as dung for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ake their nobles like Oreb, and like Zeeb: yea, all their princes as Zebah, and as Zalmun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o said, Let us take to ourselves the houses of God in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my God, make them like a wheel; as the stubble before the w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s the fire burns a wood, and as the flame sets the mountains on fi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persecute them with your tempest, and make them afraid with your sto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ill their faces with shame; that they may seek your name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et them be confounded and troubled for ever; yea, let them be put to shame, and peri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Keep not you silence, O God: hold not your peace, and be not still, 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at men may know that you, whose name alone is JEHOVAH, are the most high over 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, lo, yours enemies make a tumult: and they that hate you have lifted up the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have taken crafty counsel against your people, and consulted against your hidden 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have said, Come, and let us cut them off from being a nation; that the name of Israel ma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in remembr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ey have consulted together with one consent: they are confederate against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tabernacles of Edom, and the Ishmaelites; of Moab, and the Hagaren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ebal, and Ammon, and Amalek; the Philistines with the inhabitants of Ty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2026-07-18T18:07:37Z</dcterms:created>
  <dcterms:modified xsi:type="dcterms:W3CDTF">2026-07-18T18:07:37Z</dcterms:modified>
  <dc:title>சங்கீதம் : 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