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6383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ங்க மட்டும் இல்லாதிருந்தால்
என் துக்கத்தில் நான் அழிந்திருப்பேன் (2)
உங்க வார்த்தை மட்டும் தேற்றாதிருந்தால்
மன சஞ்சலத்தில் மரித்திருப்பேன் (2)
இயேசய்யா உம் அன்பு போதுமே
என் நேசரே உம் கிருபை போதுமே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தண்ணீர்கள் மத்தியில் நடந்த போது
மூழ்காமல் காத்தது உம் கிருபையப்பா (2)
அக்கினியில் நடந்த போது - (கடும்) (2)
எனை மீட்டது உம் கிருபையப்பா (2) --- நீங்க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நிந்தைகள் அவமானம் சூழ்ந்த போது
ஆற்றியே அணைத்தது உம் கிருபையப்பா (2)
விக்கினங்கள் சூழ்ந்த போது - (மரண) (2)
எனை மீட்டது உம் கிருபையப்பா (2) --- நீங்க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அன்னையின் கருவிலே தெரிந்துகொண்டு
இம்மட்டும் காத்தது உம் கிருபையப்பா (2)
வழிதப்பி அலைந்த போது - (உந்தன்) (2)
மீட்டு இரட்சித்தது உம் கிருபையப்பா (2) --- நீங்க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9">
  <a:themeElements>
    <a:clrScheme name="Theme7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2026-07-30T21:39:25Z</dcterms:created>
  <dcterms:modified xsi:type="dcterms:W3CDTF">2026-07-30T21:39:25Z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