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்டுண்டவர்களின்கீழ் முடங்கினாலொழிய கொலைசெய்யப்பட்டவர்களுக்குள் விழுவார்கள்; இவையெல்லாவற்றிலும் அவருடைய கோபம் ஆறாமல்,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கோபத்தின் கோலாகிய அசீரியனுக்கு ஐயோ! அவன் கையிலிருக்கிறது என் சினத்தின் தண்டாயுத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கோபத்தின் கோலாகிய அசீரியனுக்கு ஐயோ! அவன் கையிலிருக்கிறது என் சினத்தின் தண்டாயுத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பக்தியான ஜனங்களுக்கு விரோதமாய் நான் அவனை அனுப்பி, எனக்குக் கோபமூட்டின ஜனத்தைக்கொள்ளையிடவும், சூறையாடவும், அதை வீதிகளின் சேற்றைப்போல் மிதித்துப்போடவும் அவனுக்குக் கட்டளைகொடு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பக்தியான ஜனங்களுக்கு விரோதமாய் நான் அவனை அனுப்பி, எனக்குக் கோபமூட்டின ஜனத்தைக்கொள்ளையிடவும், சூறையாடவும், அதை வீதிகளின் சேற்றைப்போல் மிதித்துப்போடவும் அவனுக்குக் கட்டளைகொடு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பக்தியான ஜனங்களுக்கு விரோதமாய் நான் அவனை அனுப்பி, எனக்குக் கோபமூட்டின ஜனத்தைக்கொள்ளையிடவும், சூறையாடவும், அதை வீதிகளின் சேற்றைப்போல் மிதித்துப்போடவும் அவனுக்குக் கட்டளைகொடுப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ோ அப்படி எண்ணுகிறதுமில்லை, அவன் இருதயம் அப்படிப்பட்டதை நினைக்கிறதுமில்லை; அநேகம் ஜாதிகளை அழிக்கவும் சங்கரிக்கவுமே தன் மனதிலே நினைவுகொள்ள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ோ அப்படி எண்ணுகிறதுமில்லை, அவன் இருதயம் அப்படிப்பட்டதை நினைக்கிறதுமில்லை; அநேகம் ஜாதிகளை அழிக்கவும் சங்கரிக்கவுமே தன் மனதிலே நினைவுகொள்ளு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: என் பிரபுக்கள் அனைவரும் ராஜாக்களல்லவோ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ீதியாயிருப்பவர்கள், யாக்கோபில் மீதியாயிருப்பவர்களே, வல்லமையுள்ள தேவனிடத்தில் திரும்ப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ழைகளை வழக்கிலே தோற்கப்பண்ணவும், என் ஜனத்தில் சிறுமையானவர்களின் நியாயத்தைப் புரட்டவும், விதவைகளைச் சூறையாடவும், திக்கற்ற பிள்ளைகளைக் கொள்ளையிட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ல்னோ பட்டணம் கர்கேமிசைப்போலானதில்லையோ? ஆமாத் அர்பாத்தைப்போலானதில்லையோ? சமாரியா தமஸ்குவைப்போலானதில்லையோ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ே, உன் ஜனங்கள் சமுத்திரத்தின் மணலத்தனையாயிருந்தாலும், அவர்களில் மீதியாயிருப்பவர்கள்மாத்திரம் திரும்புவார்கள்; தீர்மானிக்கப்பட்ட அழிவு நிறைந்த நீதியோடே புரண்டுவர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ே, உன் ஜனங்கள் சமுத்திரத்தின் மணலத்தனையாயிருந்தாலும், அவர்களில் மீதியாயிருப்பவர்கள்மாத்திரம் திரும்புவார்கள்; தீர்மானிக்கப்பட்ட அழிவு நிறைந்த நீதியோடே புரண்டுவர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ே, உன் ஜனங்கள் சமுத்திரத்தின் மணலத்தனையாயிருந்தாலும், அவர்களில் மீதியாயிருப்பவர்கள்மாத்திரம் திரும்புவார்கள்; தீர்மானிக்கப்பட்ட அழிவு நிறைந்த நீதியோடே புரண்டுவர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ையும் சமாரியாவையும் பார்க்கிலும் விசேஷித்த சிலைகளுள்ள விக்கிரக ராஜ்யங்களை என் கை கண்டுபிடித்திருக்க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ையும் சமாரியாவையும் பார்க்கிலும் விசேஷித்த சிலைகளுள்ள விக்கிரக ராஜ்யங்களை என் கை கண்டுபிடித்திருக்க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ேனைகளின் கர்த்தராகிய ஆண்டவர் தேசத்துக்குள்ளெங்கும் தீர்மானிக்கப்பட்ட அழிவை வரச்செய்வ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சமாரியாவுக்கும், அதின் விக்கிரகங்களுக்கும் செய்ததுபோல், எருசலேமுக்கும் அதின் விக்கிரகங்களுக்கும் செய்யாமலிருப்பேனோ என்று சொல்லு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ீயோனில் வாசமாயிருக்கிற என் ஜனமே, அசீரியனுக்கு பயப்படாதே; அவன் உன்னைக்கோலால் அடித்து, எகிப்தியரைப்போல் தன் தண்டாயுதத்தை உன்மேல் ஓங்கு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ீயோனில் வாசமாயிருக்கிற என் ஜனமே, அசீரியனுக்கு பயப்படாதே; அவன் உன்னைக்கோலால் அடித்து, எகிப்தியரைப்போல் தன் தண்டாயுதத்தை உன்மேல் ஓங்கு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ழைகளை வழக்கிலே தோற்கப்பண்ணவும், என் ஜனத்தில் சிறுமையானவர்களின் நியாயத்தைப் புரட்டவும், விதவைகளைச் சூறையாடவும், திக்கற்ற பிள்ளைகளைக் கொள்ளையிடவ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ீயோனில் வாசமாயிருக்கிற என் ஜனமே, அசீரியனுக்கு பயப்படாதே; அவன் உன்னைக்கோலால் அடித்து, எகிப்தியரைப்போல் தன் தண்டாயுதத்தை உன்மேல் ஓங்கு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ால்: ஆண்டவர் சீயோன் மலையிலும் எருசலேமிலும் தமது செயலையெல்லாம் முடித்திருக்கும்போது, அசீரிய ராஜாவினுடைய பெருமையான நெஞ்சின் வினையையும் அவன் கண்களின் மேட்டிமையான பார்வையையும் நான் விசாரிப்பேன் என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ால்: ஆண்டவர் சீயோன் மலையிலும் எருசலேமிலும் தமது செயலையெல்லாம் முடித்திருக்கும்போது, அசீரிய ராஜாவினுடைய பெருமையான நெஞ்சின் வினையையும் அவன் கண்களின் மேட்டிமையான பார்வையையும் நான் விசாரிப்பேன் என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ால்: ஆண்டவர் சீயோன் மலையிலும் எருசலேமிலும் தமது செயலையெல்லாம் முடித்திருக்கும்போது, அசீரிய ராஜாவினுடைய பெருமையான நெஞ்சின் வினையையும் அவன் கண்களின் மேட்டிமையான பார்வையையும் நான் விசாரிப்பேன் என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லும் இன்னும் கொஞ்சக்காலத்துக்குள்ளே என் உக்கிரமும், அவர்களைச் சங்கரிக்கப்போகிறதினால் என் கோபமும் தீர்ந்துபோம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லும் இன்னும் கொஞ்சக்காலத்துக்குள்ளே என் உக்கிரமும், அவர்களைச் சங்கரிக்கப்போகிறதினால் என் கோபமும் தீர்ந்துபோம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: என் கையின் பெலத்தினாலும், என் ஞானத்தினாலும் இதைச்செய்தேன்; நான் புத்திமான், நான் ஜனங்களின் எல்லைகளை மாற்றி, அவர்கள் பண்டகசாலைகளைக் கொள்ளையிட்டு வல்லவனைப்போல் குடிகளைத் தாழ்த்தின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: என் கையின் பெலத்தினாலும், என் ஞானத்தினாலும் இதைச்செய்தேன்; நான் புத்திமான், நான் ஜனங்களின் எல்லைகளை மாற்றி, அவர்கள் பண்டகசாலைகளைக் கொள்ளையிட்டு வல்லவனைப்போல் குடிகளைத் தாழ்த்தின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ஓரேப் கன்மலையண்டையிலே மீதியானியர் வெட்டுண்டதுபோல் சேனைகளின் கர்த்தர் அவன் மேல் ஒரு சவுக்கை எழும்பிவரப்பண்ணி, எகிப்திலே தமது கோலைக் கடலின்மேல் ஓங்கினதுபோல் அதை அவன்மேல் ஓங்க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ஓரேப் கன்மலையண்டையிலே மீதியானியர் வெட்டுண்டதுபோல் சேனைகளின் கர்த்தர் அவன் மேல் ஒரு சவுக்கை எழும்பிவரப்பண்ணி, எகிப்திலே தமது கோலைக் கடலின்மேல் ஓங்கினதுபோல் அதை அவன்மேல் ஓங்க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ியாயமான தீர்ப்புகளைச் செய்கிறவர்களுக்கும், கொடுமையான கட்டளைகளை எழுதுகிறவர்களுக்கும் ஐயோ!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ஓரேப் கன்மலையண்டையிலே மீதியானியர் வெட்டுண்டதுபோல் சேனைகளின் கர்த்தர் அவன் மேல் ஒரு சவுக்கை எழும்பிவரப்பண்ணி, எகிப்திலே தமது கோலைக் கடலின்மேல் ஓங்கினதுபோல் அதை அவன்மேல் ஓங்க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ஓரேப் கன்மலையண்டையிலே மீதியானியர் வெட்டுண்டதுபோல் சேனைகளின் கர்த்தர் அவன் மேல் ஒரு சவுக்கை எழும்பிவரப்பண்ணி, எகிப்திலே தமது கோலைக் கடலின்மேல் ஓங்கினதுபோல் அதை அவன்மேல் ஓங்குவ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ுருவிக்கூட்டைக் கண்டுபிடிக்கிறதுபோல என் கை ஜனங்களின் ஆஸ்தியைக் கண்டுபிடித்தது; விட்டுவிடப்பட்ட முட்டைகளை வாரிக்கொள்வதுபோல் பூமியையெல்லாம் நான் வாரிக்கொண்டேன்; ஒருவரும் செட்டையை அசைத்ததுமில்லை, வாயைத் திறந்ததுமில்லை, கீச்சென்று சத்தமிட்டதுமில்லை என்று சொல்லுகி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ுருவிக்கூட்டைக் கண்டுபிடிக்கிறதுபோல என் கை ஜனங்களின் ஆஸ்தியைக் கண்டுபிடித்தது; விட்டுவிடப்பட்ட முட்டைகளை வாரிக்கொள்வதுபோல் பூமியையெல்லாம் நான் வாரிக்கொண்டேன்; ஒருவரும் செட்டையை அசைத்ததுமில்லை, வாயைத் திறந்ததுமில்லை, கீச்சென்று சத்தமிட்டதுமில்லை என்று சொல்லுகி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ுருவிக்கூட்டைக் கண்டுபிடிக்கிறதுபோல என் கை ஜனங்களின் ஆஸ்தியைக் கண்டுபிடித்தது; விட்டுவிடப்பட்ட முட்டைகளை வாரிக்கொள்வதுபோல் பூமியையெல்லாம் நான் வாரிக்கொண்டேன்; ஒருவரும் செட்டையை அசைத்ததுமில்லை, வாயைத் திறந்ததுமில்லை, கீச்சென்று சத்தமிட்டதுமில்லை என்று சொல்லுகி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ுருவிக்கூட்டைக் கண்டுபிடிக்கிறதுபோல என் கை ஜனங்களின் ஆஸ்தியைக் கண்டுபிடித்தது; விட்டுவிடப்பட்ட முட்டைகளை வாரிக்கொள்வதுபோல் பூமியையெல்லாம் நான் வாரிக்கொண்டேன்; ஒருவரும் செட்டையை அசைத்ததுமில்லை, வாயைத் திறந்ததுமில்லை, கீச்சென்று சத்தமிட்டதுமில்லை என்று சொல்லுகி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ுருவிக்கூட்டைக் கண்டுபிடிக்கிறதுபோல என் கை ஜனங்களின் ஆஸ்தியைக் கண்டுபிடித்தது; விட்டுவிடப்பட்ட முட்டைகளை வாரிக்கொள்வதுபோல் பூமியையெல்லாம் நான் வாரிக்கொண்டேன்; ஒருவரும் செட்டையை அசைத்ததுமில்லை, வாயைத் திறந்ததுமில்லை, கீச்சென்று சத்தமிட்டதுமில்லை என்று சொல்லுகி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நாளில் உன் தோளினின்று அவன் சுமையும், உன் கழுத்தினின்று அவன் துக்கமும் நீக்கப்படும்; அபிஷேகத்தின் நுகம் முறிந்துபோ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நாளில் உன் தோளினின்று அவன் சுமையும், உன் கழுத்தினின்று அவன் துக்கமும் நீக்கப்படும்; அபிஷேகத்தின் நுகம் முறிந்துபோ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டரியானது தன்னால் வெட்டுகிறவனுக்கு விரோதமாய் மேன்மை பாராட்டலாமோ? வாளானது தன்னைக் கையாடுகிறவனுக்கு விரோதமாய்ப் பெருமைபாராட்டலாமோ? பாராட்டினால், தடியானது தன்னைப் பிடித்தவனை மிரட்டினாற்போலவும், கோலானது நான் மரக்கட்டையல்லவென்று எழும்பினாற்போலவும் இருக்கும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ியாயமான தீர்ப்புகளைச் செய்கிறவர்களுக்கும், கொடுமையான கட்டளைகளை எழுதுகிறவர்களுக்கும் ஐயோ!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டரியானது தன்னால் வெட்டுகிறவனுக்கு விரோதமாய் மேன்மை பாராட்டலாமோ? வாளானது தன்னைக் கையாடுகிறவனுக்கு விரோதமாய்ப் பெருமைபாராட்டலாமோ? பாராட்டினால், தடியானது தன்னைப் பிடித்தவனை மிரட்டினாற்போலவும், கோலானது நான் மரக்கட்டையல்லவென்று எழும்பினாற்போலவும் இருக்கும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டரியானது தன்னால் வெட்டுகிறவனுக்கு விரோதமாய் மேன்மை பாராட்டலாமோ? வாளானது தன்னைக் கையாடுகிறவனுக்கு விரோதமாய்ப் பெருமைபாராட்டலாமோ? பாராட்டினால், தடியானது தன்னைப் பிடித்தவனை மிரட்டினாற்போலவும், கோலானது நான் மரக்கட்டையல்லவென்று எழும்பினாற்போலவும் இருக்குமே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டரியானது தன்னால் வெட்டுகிறவனுக்கு விரோதமாய் மேன்மை பாராட்டலாமோ? வாளானது தன்னைக் கையாடுகிறவனுக்கு விரோதமாய்ப் பெருமைபாராட்டலாமோ? பாராட்டினால், தடியானது தன்னைப் பிடித்தவனை மிரட்டினாற்போலவும், கோலானது நான் மரக்கட்டையல்லவென்று எழும்பினாற்போலவும் இருக்கும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ஆயாத்துக்கு வந்து, மிக்ரோனைக் கடந்து, மிக்மாசிலே தன் ரஸ்துக்களை வைத்திருக்கி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சேனைகளின் ஆண்டவராகிய கர்த்தர், அவனைச்சேர்ந்த கொழுத்தவர்களுக்குள்ளே இளைப்பை அனுப்புவார்; பட்சிக்கும் அக்கினியைப்போலும் ஒரு அக்கினியை அவன் மகிமையின்கீழ் கொளுத்துவ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சேனைகளின் ஆண்டவராகிய கர்த்தர், அவனைச்சேர்ந்த கொழுத்தவர்களுக்குள்ளே இளைப்பை அனுப்புவார்; பட்சிக்கும் அக்கினியைப்போலும் ஒரு அக்கினியை அவன் மகிமையின்கீழ் கொளுத்துவ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சேனைகளின் ஆண்டவராகிய கர்த்தர், அவனைச்சேர்ந்த கொழுத்தவர்களுக்குள்ளே இளைப்பை அனுப்புவார்; பட்சிக்கும் அக்கினியைப்போலும் ஒரு அக்கினியை அவன் மகிமையின்கீழ் கொளுத்துவ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சேனைகளின் ஆண்டவராகிய கர்த்தர், அவனைச்சேர்ந்த கொழுத்தவர்களுக்குள்ளே இளைப்பை அனுப்புவார்; பட்சிக்கும் அக்கினியைப்போலும் ஒரு அக்கினியை அவன் மகிமையின்கீழ் கொளுத்துவ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னவாயைத் தாண்டி, கேபாவிலே பாளயமிறங்குகிறார்கள்; ராமா அதிர்கிறது; சவுலின் ஊராகிய கிபியா ஓடிப்போகிற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னவாயைத் தாண்டி, கேபாவிலே பாளயமிறங்குகிறார்கள்; ராமா அதிர்கிறது; சவுலின் ஊராகிய கிபியா ஓடிப்போ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ாரிப்பின் நாளிலும், தூரத்திலிருந்து வரும் பாழ்க்கடிப்பின் நாளிலும் நீங்கள் என்னசெய்வீர்கள்? உதவிபெறும்படி யாரிடத்தில் ஓடுவீர்கள்? உங்கள் மகிமையை எங்கே வைத்து விடுவீர்கள்?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ன் ஒளியானவர் அக்கினியும், அதின் பரிசுத்தர் அக்கினிஜுவாலையுமாகி ஒரேநாளிலே அவனுடைய முட்செடிகளையும் நெரிஞ்சில்களையும் தகித்துப் பட்சித்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ன் ஒளியானவர் அக்கினியும், அதின் பரிசுத்தர் அக்கினிஜுவாலையுமாகி ஒரேநாளிலே அவனுடைய முட்செடிகளையும் நெரிஞ்சில்களையும் தகித்துப் பட்சித்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ாலிம் குமாரத்தியே, உரத்தசத்தமாய்க் கூப்பிடு; ஏழை ஆன தோத்தே, லாயீஷ் ஊர்மட்டும் எட்டசத்தமிட்டுக் கூப்பிட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டைய வனத்தின் மகிமையையும், அவனுடைய பயிர்நிலத்தின் மகிமையையும், உள்ளும் புறம்புமாய் அழியப்பண்ணுவார்; கொடிபிடிக்கிறவன் களைத்து விழுவதுபோலாக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டைய வனத்தின் மகிமையையும், அவனுடைய பயிர்நிலத்தின் மகிமையையும், உள்ளும் புறம்புமாய் அழியப்பண்ணுவார்; கொடிபிடிக்கிறவன் களைத்து விழுவதுபோலாகு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டைய வனத்தின் மகிமையையும், அவனுடைய பயிர்நிலத்தின் மகிமையையும், உள்ளும் புறம்புமாய் அழியப்பண்ணுவார்; கொடிபிடிக்கிறவன் களைத்து விழுவதுபோலாக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த்மேனா வலசைவாங்கிப்போம், கேபிமின் குடிகள் தப்பிஓடக் கூட்டங்கூடுகி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ட்டில் அவனுக்கு மீதியான மரங்கள் கொஞ்சமாயிருக்கும், ஒரு சிறுபிள்ளை அவைகளை எண்ணி எழுதலா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னி ஒருநாள் நோபிலே தங்கி, சீயோன் குமாரத்தியின் பர்வதத்துக்கும், எருசலேமின் மேட்டுக்கும் விரோதமாய்க் கைநீட்டி மிரட்டுவ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இஸ்ரவேலில் மீதியானவர்களும், யாக்கோபின் வம்சத்தில் தப்பினவர்களும், பின்னொருபோதும் தங்களை அடித்தவனைச் சார்ந்துகொள்ளாமல், இஸ்ரவேலின் பரிசுத்தராகிய கர்த்தரையே உண்மையாய்ச் சார்ந்துகொள்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ாரிப்பின் நாளிலும், தூரத்திலிருந்து வரும் பாழ்க்கடிப்பின் நாளிலும் நீங்கள் என்னசெய்வீர்கள்? உதவிபெறும்படி யாரிடத்தில் ஓடுவீர்கள்? உங்கள் மகிமையை எங்கே வைத்து விடுவீர்கள்?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இஸ்ரவேலில் மீதியானவர்களும், யாக்கோபின் வம்சத்தில் தப்பினவர்களும், பின்னொருபோதும் தங்களை அடித்தவனைச் சார்ந்துகொள்ளாமல், இஸ்ரவேலின் பரிசுத்தராகிய கர்த்தரையே உண்மையாய்ச் சார்ந்துகொள்வ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சேனைகளின் கர்த்தராகிய ஆண்டவர் தோப்புகளைப் பயங்கரமாய் வெட்டுவார்; ஓங்கி வளர்ந்தவைகள் வெட்டுண்டு மேட்டிமையானவைகள் தாழ்த்தப்படு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சேனைகளின் கர்த்தராகிய ஆண்டவர் தோப்புகளைப் பயங்கரமாய் வெட்டுவார்; ஓங்கி வளர்ந்தவைகள் வெட்டுண்டு மேட்டிமையானவைகள் தாழ்த்தப்பட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காட்டின் அடர்த்தியைக் கோடரியினால் வெட்டிப்போடுவார்; மகத்துவமானவராலே லீபனோன் விழ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ாரிப்பின் நாளிலும், தூரத்திலிருந்து வரும் பாழ்க்கடிப்பின் நாளிலும் நீங்கள் என்னசெய்வீர்கள்? உதவிபெறும்படி யாரிடத்தில் ஓடுவீர்கள்? உங்கள் மகிமையை எங்கே வைத்து விடுவீர்கள்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்டுண்டவர்களின்கீழ் முடங்கினாலொழிய கொலைசெய்யப்பட்டவர்களுக்குள் விழுவார்கள்; இவையெல்லாவற்றிலும் அவருடைய கோபம் ஆறாமல், இன்னும் அவருடைய கை நீட்டினபடியே இ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ন| তিনি তোমাদের শাস্তি দেবার জন্য প্রস্তুত হ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ঈশ্বর বলেছেন, “আমি অশূরকে একটা লাঠির মতো ব্যবহার করব| এোধর বশে, ইস্রায়েলকে শাস্তি দেওয়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অশূরকে কাজে লাগ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ে সব লোকরা অসত্‌ এবং নোংরা কাজ করছে তাদের বিরুদ্ধে যুদ্ধ করার জন্য আমি অশূরকে পাঠাবো| আমি এ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 ওপর ভীষণ রুদ্ধ, তাই আমি অশূরকে তাদের বিরুদ্ধে যুদ্ধের আদেশ দেব| সে তাদের পরাজিত করে তাদের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দ লুঠ করে নেবে| অশূর ইস্রায়েলকে রাস্তায় কাদার মতো মাড়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কিন্তু অশূর বুঝতে পারবে না যে আমি তাকে কাজে লাগিয়েছি| অশূর ভাবতে পারবে না যে সে আমার অস্ত্র|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ধু অন্য লোকদের হত্যা করতে চাইবে| অশূর বহু দেশকে ধ্বংস করার পরিকল্পনা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অশূর মনে মনে বলে, ‘আমার সব নেতারা কি রাজাদের মত ন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াকোব পরিবারের জীবিত লোকরা আবার সর্বশক্তিমান ঈশ্বরের কাছে ফির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বাজে, অসত্‌ বিধি প্রনয়ণকারীদের দেখ| এই বিধি প্রনয়ণকারীরা এমন সব বিধি রচনা করে যা সাধারণ মানুষ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ল্নো কি কর্কমীশের মতো নয়? হমাত্‌ কি অর্পদের মতো নয়? শমরিয়া কি দম্মেশকের মতো ন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হে ইস্রায়েল, তোমার লোকের সংখ্যা বিশাল| অনেকটা সমুদ্রের বালুকণার মতো| কিন্তু তাদের মধ্যে খু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ল্প লোকই বেঁচে থাকবে এবং তারা ঈশ্বরের কাছে ফিরে আসবে| কিন্তু প্রথমে, তোমাদের দেশটি ধ্বংস হবে|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োষণা করেছেন যে তিনি তোমাদের দেশ ধ্বংস করবেন| তারপর ভূখণ্ডটির ওপর প্লাবনের মতো সুবিচার চল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ঐ দুষ্ট রাজ্যগুলিকে পরাজিত করেছি এবং এখন আমি ওগুলি নিয়ন্ত্রণ করছি| এই সব দেশের লোকরা য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ূর্ত্তির পূজো করে তা জেরুশালেম ও শমরিয়ার থেকে বেশ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মার গুরু, প্রভু সর্বশক্তিমান নিশ্চিত ভাবেই দেশকে ধ্বংস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শমরিয়া এবং তার মূর্ত্তিগুলির যে দশা করেছি জেরুশালেম ও তার মূর্ত্তিগুলির দশাও তাই করব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অতএব আমার প্রভু, সদাপ্রভু সর্বশক্তিমান বলেন, “সিয়োন নিবাসী আমার লোকরা তোমরা অশূরকে ভয় পে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তীতে যেমন মিশর করেছিল তেমনি ভাবে অশূরও তোমাদের প্রহার করবে| এটা ঠিক যেন অশূর তোমাদের লাঠি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কে দুর্বিসহ করে তো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হার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িয়োন পর্বত ও জেরুশালেমে প্রভু নিজের পরিকল্পনা মতো সমস্ত কাজ শেষ করার পর তিনি অশূরকে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| অশূরের রাজা খুবই দাম্ভিক হয়ে উঠবেন আর এই অহঙ্কারের ফলে তিনি অনেক অর্থহীন কু-কাজ করবেন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াকে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কিন্তু অল্প সময় পরে আমার রাগ পড়ে যাবে| মনে হবে যে অশূর তোমাদের যথেষ্ট শাস্তি দিয়েছে| তা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র দরকার নে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অশূরের রাজা বলেন, “আমি খুবই জ্ঞানী| আমি আমার জ্ঞান ও ক্ষমতা দিয়ে বহু বড় বড় কাজ করেছি| আমি বহ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তিকে পরাজিত করে তাদের ধনসম্পদ লুঠ করেছি এবং তাদের এীতদাস বানিয়েছি| আমি খুবই প্রতাপশালী লো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রপর প্রভু সর্বশক্তিমান অশূরকে চাবুক দিয়ে মারবেন যেমন প্রভু অতীতে, রাবেন শৈলে মিদিযনকে পরাজ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| যখন প্রভু অশূরকে আক্রমণ করবেন তখন একই রকম ঘটনা ঘটবে| প্রভু একদা লাঠিকে সমুদ্রের ওপর ত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ই বিধি প্রণযনকারীরা গরীব মানুষের প্রতি ন্যায় সঙ্গত নয়| তারা গরীব মানুষের অধিকার কেড়ে নে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রে তার লোকদের মিশরের হাত থেকে রক্ষা করে মিশরকে শাস্তি দিয়েছিলেন| এটা সে রকমই হবে যখন প্রভু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অশূরের হাত থেকে রক্ষা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োন কোন লোক যেমন পাখির বাসা থেকে অনায়াসে তাদের ডিম নিয়ে নেয, তেমনি আমিও নিজ হাতে সব দে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নসম্পদ অনায়াসে লুঠ করেছি| একটা পাখি প্রাযই তার ডিম এবং বাসাকে একলা রেখে পালায়| তাই বাসাকে আগ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ার জন্য বা কিচির-মিচির করে ডানা, ঠোঁট দিয়ে লড়াই করে ডিমকে রক্ষা করার জন্য কোন পাখি না থাক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 অনায়াসেই সেই ডিম নিয়ে পালায়| তেমনি গোটা পৃথিবীকে নিজের অধীনে আনার সময় আমাকে নিরস্ত করা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স ও শক্তি কারও ছিল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কটা দীর্ঘ কাঠের দণ্ড কাঁধে বইলে যে কষ্ট হয় অশূর তোমাদের জন্য সে রকম অসুবিধার সৃষ্টি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সেই কাঠের দণ্ড তোমার কাঁধ থেকে সরে যাবে| ঐ কাঠের দণ্ড তোমার ঈশ্বরের শক্তিতে ভেঙ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ে লোক কুড়ুল চালায কুড়ুল কি তার থেকে নিজেকে বেশী শ্রেষ্ঠ বলে মনে করে? একটা করাত কি করাত চাল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বিধ্বা এবং অনাথ ছেলেমেয়েদের কাছ থেকে জিনিসপত্র চুরি করে নেওয়া অনুমোদন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নিজেকে শক্তিশালী বলে মনে করে? কিন্তু অশূর মনে করে সে ঈশ্বরের চেয়ে বেশী ক্ষমতাবান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ুরুত্বপূর্ণ| কোন লোক লাঠি দিয়ে কাউকে শাস্তি দেওয়ার পর লাঠি নিজেকে লোকটির চেয়ে বেশী ক্ষমতাবান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 যেমন হয়, অশূরের ভাবনাও অনেকটা সে রকম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সেনাবাহিনী অযাতের কাছে প্রবেশ করবে| তারা মিগ্রোণ হেঁটে পেরিযে আসবে| মিক্মসে সেনারা রসদ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অশূর নিজেকে মহান মনে করে| তাই তার দম্ভকে খর্ব করার জন্য প্রভু সর্বশক্তিমান অশূরের বিরুদ্ধে ভযান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োগ পাঠাবেন| এক জন অসুস্থ যেমন করে তার ওজন হারায় ঠিক সেই ভাবে অশূরও তার ক্ষমতা ও প্রতিপত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রাবেন| তখন অশূরের মহত্ব ধ্বংস হবে| যতক্ষণ না সবকিছু বিনষ্ট হয় ততক্ষণ এটা একটা জ্বলন্ত অঙ্গ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সেনারা (মাবারা) “এসিং” দিয়ে নদী পার হবে| তারা জেরুশালেমের উত্তরের শহর গেবাতে রাত কাটাবে| রা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 ভয়ে কাঁপবে| শৌলের গিবিয়াতে লোকরা ভয়ে পাল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ে বিধি প্রণযনকারী, তোমরা যে সব কাজ করছ সেসব কাজের কৈফিযত্‌ যখন চাওযা হবে তখন তোমরা কি কর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ইস্রায়েলের আলো (ঈশ্বর) হবে আগুনের মতো| পবিত্র এক জনটি হবেন আগুনের শিখার মতো| তিনি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াছা ও কাঁটাঝোপকে এক দিনে পুড়িয়ে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ওহে ‘বাথগল্লীম’ তুমি চিত্কার কর! লয়িশা শোন| অনাথোত্‌ উত্তর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রপর আগুন আরও ব্যাপক হয়ে দ্রাক্ষাক্ষেত এবং বড় বড় গাছকে পুড়িয়ে ছাই করে ফেলবে| অবশেষে লোক 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েত সব কিছু ধ্বংস হয়ে যাবে| অশূর রাজ্য প্রায ধ্বংসস্তূপে পরিণত হবে| অশূরের অবস্থা হবে পচা মো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ঠের টুকরো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মদ্মেনার লোকরা পালাচ্ছে| গেবীমের লোকরা লুকো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বনের অবশিষ্ট গাছের সংখ্যা এত কমে যাবে যে একটা ছোট্ট শিশুর পক্ষেও তা গুনতে অসুবিধা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আজকে, সেনারা নোবেতে থামবে এবং জেরুশালেমের সিয়োন পর্বতের বিরুদ্ধে যুদ্ধের জন্য প্রস্তু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েই সময় ইস্রায়েলের অবশিষ্টাংশ এবং যাকোব পরিবারের বেঁচে যাওয়া লোকরা তাদের অত্যাচারীদের ওপর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দূরের একটা দেশ থেকে ধ্বংস আসছে| তোমরা তখন কোথায় সাহায্যের জন্য ছুটবে? তোমাদের টাকাপয়সা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ভর করবে না| তারা ইস্রায়েলের পবিত্রতম প্রভুর ওপর যথার্থভাবে নির্ভর করতে শি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দেখ, আমাদের প্রভু, সদাপ্রভু সর্বশক্তিমান বিরাট বৃক্ষটি (অশূর) আতঙ্ক দিয়ে কেটে ফেল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ুরুত্বপূর্ণ লোক কাটা পড়বে| এবং গর্বিত লোকদের বিনীত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প্রভু কুঠার দিয়ে বন কেটে ফেলবেন এবং লিবানোনের বড় বড় বৃক্ষগুলির গুরুত্বপূর্ণ লোকদের পতন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নসম্পদ তোমাদের কোন সাহায্য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াদের এক জন বন্দীর পিছনে লুকোতে হবে অথবা তোমরা একজন মৃত দেহের নীচে পড়বে| ঈশ্বর তবুও রু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2026-08-01T12:09:09Z</dcterms:created>
  <dcterms:modified xsi:type="dcterms:W3CDTF">2026-08-01T12:09:09Z</dcterms:modified>
  <dc:title>ஏசாயா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